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9" r:id="rId3"/>
  </p:sldIdLst>
  <p:sldSz cx="43891200" cy="32918400"/>
  <p:notesSz cx="6858000" cy="9144000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sz="27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7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7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7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7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27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27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27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27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79316"/>
    <a:srgbClr val="D0A627"/>
    <a:srgbClr val="002147"/>
    <a:srgbClr val="75B2DD"/>
    <a:srgbClr val="BFC4D7"/>
    <a:srgbClr val="0000FF"/>
    <a:srgbClr val="339933"/>
    <a:srgbClr val="008000"/>
    <a:srgbClr val="FF0000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897" autoAdjust="0"/>
    <p:restoredTop sz="94662" autoAdjust="0"/>
  </p:normalViewPr>
  <p:slideViewPr>
    <p:cSldViewPr>
      <p:cViewPr>
        <p:scale>
          <a:sx n="47" d="100"/>
          <a:sy n="47" d="100"/>
        </p:scale>
        <p:origin x="144" y="168"/>
      </p:cViewPr>
      <p:guideLst>
        <p:guide orient="horz" pos="10404"/>
        <p:guide pos="1380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6" Type="http://schemas.openxmlformats.org/officeDocument/2006/relationships/tableStyles" Target="tableStyles.xml"/><Relationship Id="rId5" Type="http://schemas.openxmlformats.org/officeDocument/2006/relationships/viewProps" Target="viewProps.xml"/><Relationship Id="rId4" Type="http://schemas.openxmlformats.org/officeDocument/2006/relationships/presProps" Target="presProps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292287" y="10226224"/>
            <a:ext cx="37307196" cy="7055935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6584573" y="18654282"/>
            <a:ext cx="30722627" cy="8412189"/>
          </a:xfrm>
        </p:spPr>
        <p:txBody>
          <a:bodyPr/>
          <a:lstStyle>
            <a:lvl1pPr marL="0" indent="0" algn="ctr">
              <a:buNone/>
              <a:defRPr/>
            </a:lvl1pPr>
            <a:lvl2pPr marL="497205" indent="0" algn="ctr">
              <a:buNone/>
              <a:defRPr/>
            </a:lvl2pPr>
            <a:lvl3pPr marL="995045" indent="0" algn="ctr">
              <a:buNone/>
              <a:defRPr/>
            </a:lvl3pPr>
            <a:lvl4pPr marL="1492885" indent="0" algn="ctr">
              <a:buNone/>
              <a:defRPr/>
            </a:lvl4pPr>
            <a:lvl5pPr marL="1990725" indent="0" algn="ctr">
              <a:buNone/>
              <a:defRPr/>
            </a:lvl5pPr>
            <a:lvl6pPr marL="2487930" indent="0" algn="ctr">
              <a:buNone/>
              <a:defRPr/>
            </a:lvl6pPr>
            <a:lvl7pPr marL="2985135" indent="0" algn="ctr">
              <a:buNone/>
              <a:defRPr/>
            </a:lvl7pPr>
            <a:lvl8pPr marL="3484245" indent="0" algn="ctr">
              <a:buNone/>
              <a:defRPr/>
            </a:lvl8pPr>
            <a:lvl9pPr marL="3981450" indent="0" algn="ctr">
              <a:buNone/>
              <a:defRPr/>
            </a:lvl9pPr>
          </a:lstStyle>
          <a:p>
            <a:r>
              <a:rPr lang="fr-FR"/>
              <a:t>Modifiez le style des sous-titres du masque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E873DD-2D79-48C0-9922-BFCDD82635D2}" type="slidenum">
              <a:rPr lang="fr-FR"/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  <a:endParaRPr lang="fr-FR"/>
          </a:p>
          <a:p>
            <a:pPr lvl="1"/>
            <a:r>
              <a:rPr lang="fr-FR"/>
              <a:t>Deuxième niveau</a:t>
            </a:r>
            <a:endParaRPr lang="fr-FR"/>
          </a:p>
          <a:p>
            <a:pPr lvl="2"/>
            <a:r>
              <a:rPr lang="fr-FR"/>
              <a:t>Troisième niveau</a:t>
            </a:r>
            <a:endParaRPr lang="fr-FR"/>
          </a:p>
          <a:p>
            <a:pPr lvl="3"/>
            <a:r>
              <a:rPr lang="fr-FR"/>
              <a:t>Quatrième niveau</a:t>
            </a:r>
            <a:endParaRPr lang="fr-FR"/>
          </a:p>
          <a:p>
            <a:pPr lvl="4"/>
            <a:r>
              <a:rPr lang="fr-FR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EDCF02-8160-4AA3-B4D2-75D28BD4CFB7}" type="slidenum">
              <a:rPr lang="fr-FR"/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31821591" y="1317190"/>
            <a:ext cx="9874554" cy="280882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 hasCustomPrompt="1"/>
          </p:nvPr>
        </p:nvSpPr>
        <p:spPr>
          <a:xfrm>
            <a:off x="2195626" y="1317190"/>
            <a:ext cx="29404789" cy="28088238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  <a:endParaRPr lang="fr-FR"/>
          </a:p>
          <a:p>
            <a:pPr lvl="1"/>
            <a:r>
              <a:rPr lang="fr-FR"/>
              <a:t>Deuxième niveau</a:t>
            </a:r>
            <a:endParaRPr lang="fr-FR"/>
          </a:p>
          <a:p>
            <a:pPr lvl="2"/>
            <a:r>
              <a:rPr lang="fr-FR"/>
              <a:t>Troisième niveau</a:t>
            </a:r>
            <a:endParaRPr lang="fr-FR"/>
          </a:p>
          <a:p>
            <a:pPr lvl="3"/>
            <a:r>
              <a:rPr lang="fr-FR"/>
              <a:t>Quatrième niveau</a:t>
            </a:r>
            <a:endParaRPr lang="fr-FR"/>
          </a:p>
          <a:p>
            <a:pPr lvl="4"/>
            <a:r>
              <a:rPr lang="fr-FR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430687-33C0-4E02-9FFA-E11A333E26DE}" type="slidenum">
              <a:rPr lang="fr-FR"/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  <a:endParaRPr lang="fr-FR"/>
          </a:p>
          <a:p>
            <a:pPr lvl="1"/>
            <a:r>
              <a:rPr lang="fr-FR"/>
              <a:t>Deuxième niveau</a:t>
            </a:r>
            <a:endParaRPr lang="fr-FR"/>
          </a:p>
          <a:p>
            <a:pPr lvl="2"/>
            <a:r>
              <a:rPr lang="fr-FR"/>
              <a:t>Troisième niveau</a:t>
            </a:r>
            <a:endParaRPr lang="fr-FR"/>
          </a:p>
          <a:p>
            <a:pPr lvl="3"/>
            <a:r>
              <a:rPr lang="fr-FR"/>
              <a:t>Quatrième niveau</a:t>
            </a:r>
            <a:endParaRPr lang="fr-FR"/>
          </a:p>
          <a:p>
            <a:pPr lvl="4"/>
            <a:r>
              <a:rPr lang="fr-FR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F4D1B9-D61B-4451-A13F-AA9509106BD5}" type="slidenum">
              <a:rPr lang="fr-FR"/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467385" y="21153157"/>
            <a:ext cx="37307196" cy="6538337"/>
          </a:xfrm>
        </p:spPr>
        <p:txBody>
          <a:bodyPr anchor="t"/>
          <a:lstStyle>
            <a:lvl1pPr algn="l">
              <a:defRPr sz="4355" b="1" cap="all"/>
            </a:lvl1pPr>
          </a:lstStyle>
          <a:p>
            <a:r>
              <a:rPr lang="fr-FR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3467385" y="13951953"/>
            <a:ext cx="37307196" cy="7201204"/>
          </a:xfrm>
        </p:spPr>
        <p:txBody>
          <a:bodyPr anchor="b"/>
          <a:lstStyle>
            <a:lvl1pPr marL="0" indent="0">
              <a:buNone/>
              <a:defRPr sz="2175"/>
            </a:lvl1pPr>
            <a:lvl2pPr marL="497205" indent="0">
              <a:buNone/>
              <a:defRPr sz="1960"/>
            </a:lvl2pPr>
            <a:lvl3pPr marL="995045" indent="0">
              <a:buNone/>
              <a:defRPr sz="1740"/>
            </a:lvl3pPr>
            <a:lvl4pPr marL="1492885" indent="0">
              <a:buNone/>
              <a:defRPr sz="1525"/>
            </a:lvl4pPr>
            <a:lvl5pPr marL="1990725" indent="0">
              <a:buNone/>
              <a:defRPr sz="1525"/>
            </a:lvl5pPr>
            <a:lvl6pPr marL="2487930" indent="0">
              <a:buNone/>
              <a:defRPr sz="1525"/>
            </a:lvl6pPr>
            <a:lvl7pPr marL="2985135" indent="0">
              <a:buNone/>
              <a:defRPr sz="1525"/>
            </a:lvl7pPr>
            <a:lvl8pPr marL="3484245" indent="0">
              <a:buNone/>
              <a:defRPr sz="1525"/>
            </a:lvl8pPr>
            <a:lvl9pPr marL="3981450" indent="0">
              <a:buNone/>
              <a:defRPr sz="1525"/>
            </a:lvl9pPr>
          </a:lstStyle>
          <a:p>
            <a:pPr lvl="0"/>
            <a:r>
              <a:rPr lang="fr-FR"/>
              <a:t>Modifiez les styles du texte du masque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E90834-6D4E-4A5F-9BDE-6F84F19EBAA4}" type="slidenum">
              <a:rPr lang="fr-FR"/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 hasCustomPrompt="1"/>
          </p:nvPr>
        </p:nvSpPr>
        <p:spPr>
          <a:xfrm>
            <a:off x="2195626" y="7682180"/>
            <a:ext cx="19638520" cy="21723247"/>
          </a:xfrm>
        </p:spPr>
        <p:txBody>
          <a:bodyPr/>
          <a:lstStyle>
            <a:lvl1pPr>
              <a:defRPr sz="3050"/>
            </a:lvl1pPr>
            <a:lvl2pPr>
              <a:defRPr sz="2610"/>
            </a:lvl2pPr>
            <a:lvl3pPr>
              <a:defRPr sz="2175"/>
            </a:lvl3pPr>
            <a:lvl4pPr>
              <a:defRPr sz="1960"/>
            </a:lvl4pPr>
            <a:lvl5pPr>
              <a:defRPr sz="1960"/>
            </a:lvl5pPr>
            <a:lvl6pPr>
              <a:defRPr sz="1960"/>
            </a:lvl6pPr>
            <a:lvl7pPr>
              <a:defRPr sz="1960"/>
            </a:lvl7pPr>
            <a:lvl8pPr>
              <a:defRPr sz="1960"/>
            </a:lvl8pPr>
            <a:lvl9pPr>
              <a:defRPr sz="1960"/>
            </a:lvl9pPr>
          </a:lstStyle>
          <a:p>
            <a:pPr lvl="0"/>
            <a:r>
              <a:rPr lang="fr-FR"/>
              <a:t>Modifiez les styles du texte du masque</a:t>
            </a:r>
            <a:endParaRPr lang="fr-FR"/>
          </a:p>
          <a:p>
            <a:pPr lvl="1"/>
            <a:r>
              <a:rPr lang="fr-FR"/>
              <a:t>Deuxième niveau</a:t>
            </a:r>
            <a:endParaRPr lang="fr-FR"/>
          </a:p>
          <a:p>
            <a:pPr lvl="2"/>
            <a:r>
              <a:rPr lang="fr-FR"/>
              <a:t>Troisième niveau</a:t>
            </a:r>
            <a:endParaRPr lang="fr-FR"/>
          </a:p>
          <a:p>
            <a:pPr lvl="3"/>
            <a:r>
              <a:rPr lang="fr-FR"/>
              <a:t>Quatrième niveau</a:t>
            </a:r>
            <a:endParaRPr lang="fr-FR"/>
          </a:p>
          <a:p>
            <a:pPr lvl="4"/>
            <a:r>
              <a:rPr lang="fr-FR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22055321" y="7682180"/>
            <a:ext cx="19640823" cy="21723247"/>
          </a:xfrm>
        </p:spPr>
        <p:txBody>
          <a:bodyPr/>
          <a:lstStyle>
            <a:lvl1pPr>
              <a:defRPr sz="3050"/>
            </a:lvl1pPr>
            <a:lvl2pPr>
              <a:defRPr sz="2610"/>
            </a:lvl2pPr>
            <a:lvl3pPr>
              <a:defRPr sz="2175"/>
            </a:lvl3pPr>
            <a:lvl4pPr>
              <a:defRPr sz="1960"/>
            </a:lvl4pPr>
            <a:lvl5pPr>
              <a:defRPr sz="1960"/>
            </a:lvl5pPr>
            <a:lvl6pPr>
              <a:defRPr sz="1960"/>
            </a:lvl6pPr>
            <a:lvl7pPr>
              <a:defRPr sz="1960"/>
            </a:lvl7pPr>
            <a:lvl8pPr>
              <a:defRPr sz="1960"/>
            </a:lvl8pPr>
            <a:lvl9pPr>
              <a:defRPr sz="1960"/>
            </a:lvl9pPr>
          </a:lstStyle>
          <a:p>
            <a:pPr lvl="0"/>
            <a:r>
              <a:rPr lang="fr-FR"/>
              <a:t>Modifiez les styles du texte du masque</a:t>
            </a:r>
            <a:endParaRPr lang="fr-FR"/>
          </a:p>
          <a:p>
            <a:pPr lvl="1"/>
            <a:r>
              <a:rPr lang="fr-FR"/>
              <a:t>Deuxième niveau</a:t>
            </a:r>
            <a:endParaRPr lang="fr-FR"/>
          </a:p>
          <a:p>
            <a:pPr lvl="2"/>
            <a:r>
              <a:rPr lang="fr-FR"/>
              <a:t>Troisième niveau</a:t>
            </a:r>
            <a:endParaRPr lang="fr-FR"/>
          </a:p>
          <a:p>
            <a:pPr lvl="3"/>
            <a:r>
              <a:rPr lang="fr-FR"/>
              <a:t>Quatrième niveau</a:t>
            </a:r>
            <a:endParaRPr lang="fr-FR"/>
          </a:p>
          <a:p>
            <a:pPr lvl="4"/>
            <a:r>
              <a:rPr lang="fr-FR"/>
              <a:t>Cinquième niveau</a:t>
            </a:r>
            <a:endParaRPr lang="fr-F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4B181D-A715-4256-B736-6D95832F286C}" type="slidenum">
              <a:rPr lang="fr-FR"/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195627" y="1318410"/>
            <a:ext cx="39500518" cy="5486050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2195627" y="7368447"/>
            <a:ext cx="19392001" cy="3071407"/>
          </a:xfrm>
        </p:spPr>
        <p:txBody>
          <a:bodyPr anchor="b"/>
          <a:lstStyle>
            <a:lvl1pPr marL="0" indent="0">
              <a:buNone/>
              <a:defRPr sz="2610" b="1"/>
            </a:lvl1pPr>
            <a:lvl2pPr marL="497205" indent="0">
              <a:buNone/>
              <a:defRPr sz="2175" b="1"/>
            </a:lvl2pPr>
            <a:lvl3pPr marL="995045" indent="0">
              <a:buNone/>
              <a:defRPr sz="1960" b="1"/>
            </a:lvl3pPr>
            <a:lvl4pPr marL="1492885" indent="0">
              <a:buNone/>
              <a:defRPr sz="1740" b="1"/>
            </a:lvl4pPr>
            <a:lvl5pPr marL="1990725" indent="0">
              <a:buNone/>
              <a:defRPr sz="1740" b="1"/>
            </a:lvl5pPr>
            <a:lvl6pPr marL="2487930" indent="0">
              <a:buNone/>
              <a:defRPr sz="1740" b="1"/>
            </a:lvl6pPr>
            <a:lvl7pPr marL="2985135" indent="0">
              <a:buNone/>
              <a:defRPr sz="1740" b="1"/>
            </a:lvl7pPr>
            <a:lvl8pPr marL="3484245" indent="0">
              <a:buNone/>
              <a:defRPr sz="1740" b="1"/>
            </a:lvl8pPr>
            <a:lvl9pPr marL="3981450" indent="0">
              <a:buNone/>
              <a:defRPr sz="1740" b="1"/>
            </a:lvl9pPr>
          </a:lstStyle>
          <a:p>
            <a:pPr lvl="0"/>
            <a:r>
              <a:rPr lang="fr-FR"/>
              <a:t>Modifiez les styles du texte du masque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2195627" y="10439855"/>
            <a:ext cx="19392001" cy="18965573"/>
          </a:xfrm>
        </p:spPr>
        <p:txBody>
          <a:bodyPr/>
          <a:lstStyle>
            <a:lvl1pPr>
              <a:defRPr sz="2610"/>
            </a:lvl1pPr>
            <a:lvl2pPr>
              <a:defRPr sz="2175"/>
            </a:lvl2pPr>
            <a:lvl3pPr>
              <a:defRPr sz="1960"/>
            </a:lvl3pPr>
            <a:lvl4pPr>
              <a:defRPr sz="1740"/>
            </a:lvl4pPr>
            <a:lvl5pPr>
              <a:defRPr sz="1740"/>
            </a:lvl5pPr>
            <a:lvl6pPr>
              <a:defRPr sz="1740"/>
            </a:lvl6pPr>
            <a:lvl7pPr>
              <a:defRPr sz="1740"/>
            </a:lvl7pPr>
            <a:lvl8pPr>
              <a:defRPr sz="1740"/>
            </a:lvl8pPr>
            <a:lvl9pPr>
              <a:defRPr sz="1740"/>
            </a:lvl9pPr>
          </a:lstStyle>
          <a:p>
            <a:pPr lvl="0"/>
            <a:r>
              <a:rPr lang="fr-FR"/>
              <a:t>Modifiez les styles du texte du masque</a:t>
            </a:r>
            <a:endParaRPr lang="fr-FR"/>
          </a:p>
          <a:p>
            <a:pPr lvl="1"/>
            <a:r>
              <a:rPr lang="fr-FR"/>
              <a:t>Deuxième niveau</a:t>
            </a:r>
            <a:endParaRPr lang="fr-FR"/>
          </a:p>
          <a:p>
            <a:pPr lvl="2"/>
            <a:r>
              <a:rPr lang="fr-FR"/>
              <a:t>Troisième niveau</a:t>
            </a:r>
            <a:endParaRPr lang="fr-FR"/>
          </a:p>
          <a:p>
            <a:pPr lvl="3"/>
            <a:r>
              <a:rPr lang="fr-FR"/>
              <a:t>Quatrième niveau</a:t>
            </a:r>
            <a:endParaRPr lang="fr-FR"/>
          </a:p>
          <a:p>
            <a:pPr lvl="4"/>
            <a:r>
              <a:rPr lang="fr-FR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 hasCustomPrompt="1"/>
          </p:nvPr>
        </p:nvSpPr>
        <p:spPr>
          <a:xfrm>
            <a:off x="22297231" y="7368447"/>
            <a:ext cx="19398913" cy="3071407"/>
          </a:xfrm>
        </p:spPr>
        <p:txBody>
          <a:bodyPr anchor="b"/>
          <a:lstStyle>
            <a:lvl1pPr marL="0" indent="0">
              <a:buNone/>
              <a:defRPr sz="2610" b="1"/>
            </a:lvl1pPr>
            <a:lvl2pPr marL="497205" indent="0">
              <a:buNone/>
              <a:defRPr sz="2175" b="1"/>
            </a:lvl2pPr>
            <a:lvl3pPr marL="995045" indent="0">
              <a:buNone/>
              <a:defRPr sz="1960" b="1"/>
            </a:lvl3pPr>
            <a:lvl4pPr marL="1492885" indent="0">
              <a:buNone/>
              <a:defRPr sz="1740" b="1"/>
            </a:lvl4pPr>
            <a:lvl5pPr marL="1990725" indent="0">
              <a:buNone/>
              <a:defRPr sz="1740" b="1"/>
            </a:lvl5pPr>
            <a:lvl6pPr marL="2487930" indent="0">
              <a:buNone/>
              <a:defRPr sz="1740" b="1"/>
            </a:lvl6pPr>
            <a:lvl7pPr marL="2985135" indent="0">
              <a:buNone/>
              <a:defRPr sz="1740" b="1"/>
            </a:lvl7pPr>
            <a:lvl8pPr marL="3484245" indent="0">
              <a:buNone/>
              <a:defRPr sz="1740" b="1"/>
            </a:lvl8pPr>
            <a:lvl9pPr marL="3981450" indent="0">
              <a:buNone/>
              <a:defRPr sz="1740" b="1"/>
            </a:lvl9pPr>
          </a:lstStyle>
          <a:p>
            <a:pPr lvl="0"/>
            <a:r>
              <a:rPr lang="fr-FR"/>
              <a:t>Modifiez les styles du texte du masque</a:t>
            </a:r>
            <a:endParaRPr lang="fr-FR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22297231" y="10439855"/>
            <a:ext cx="19398913" cy="18965573"/>
          </a:xfrm>
        </p:spPr>
        <p:txBody>
          <a:bodyPr/>
          <a:lstStyle>
            <a:lvl1pPr>
              <a:defRPr sz="2610"/>
            </a:lvl1pPr>
            <a:lvl2pPr>
              <a:defRPr sz="2175"/>
            </a:lvl2pPr>
            <a:lvl3pPr>
              <a:defRPr sz="1960"/>
            </a:lvl3pPr>
            <a:lvl4pPr>
              <a:defRPr sz="1740"/>
            </a:lvl4pPr>
            <a:lvl5pPr>
              <a:defRPr sz="1740"/>
            </a:lvl5pPr>
            <a:lvl6pPr>
              <a:defRPr sz="1740"/>
            </a:lvl6pPr>
            <a:lvl7pPr>
              <a:defRPr sz="1740"/>
            </a:lvl7pPr>
            <a:lvl8pPr>
              <a:defRPr sz="1740"/>
            </a:lvl8pPr>
            <a:lvl9pPr>
              <a:defRPr sz="1740"/>
            </a:lvl9pPr>
          </a:lstStyle>
          <a:p>
            <a:pPr lvl="0"/>
            <a:r>
              <a:rPr lang="fr-FR"/>
              <a:t>Modifiez les styles du texte du masque</a:t>
            </a:r>
            <a:endParaRPr lang="fr-FR"/>
          </a:p>
          <a:p>
            <a:pPr lvl="1"/>
            <a:r>
              <a:rPr lang="fr-FR"/>
              <a:t>Deuxième niveau</a:t>
            </a:r>
            <a:endParaRPr lang="fr-FR"/>
          </a:p>
          <a:p>
            <a:pPr lvl="2"/>
            <a:r>
              <a:rPr lang="fr-FR"/>
              <a:t>Troisième niveau</a:t>
            </a:r>
            <a:endParaRPr lang="fr-FR"/>
          </a:p>
          <a:p>
            <a:pPr lvl="3"/>
            <a:r>
              <a:rPr lang="fr-FR"/>
              <a:t>Quatrième niveau</a:t>
            </a:r>
            <a:endParaRPr lang="fr-FR"/>
          </a:p>
          <a:p>
            <a:pPr lvl="4"/>
            <a:r>
              <a:rPr lang="fr-FR"/>
              <a:t>Cinquième niveau</a:t>
            </a:r>
            <a:endParaRPr lang="fr-F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2A2640-7FC5-4CEF-A3AA-AED66C40B52B}" type="slidenum">
              <a:rPr lang="fr-FR"/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F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B6EC60-CE63-4F79-ACF4-052CE30675E5}" type="slidenum">
              <a:rPr lang="fr-FR"/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416A2F-EAE7-4538-8541-0B951CCE8DF7}" type="slidenum">
              <a:rPr lang="fr-FR"/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195626" y="1311086"/>
            <a:ext cx="14438596" cy="5577607"/>
          </a:xfrm>
        </p:spPr>
        <p:txBody>
          <a:bodyPr anchor="b"/>
          <a:lstStyle>
            <a:lvl1pPr algn="l">
              <a:defRPr sz="2175" b="1"/>
            </a:lvl1pPr>
          </a:lstStyle>
          <a:p>
            <a:r>
              <a:rPr lang="fr-FR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17159514" y="1311086"/>
            <a:ext cx="24536630" cy="28094342"/>
          </a:xfrm>
        </p:spPr>
        <p:txBody>
          <a:bodyPr/>
          <a:lstStyle>
            <a:lvl1pPr>
              <a:defRPr sz="3490"/>
            </a:lvl1pPr>
            <a:lvl2pPr>
              <a:defRPr sz="3050"/>
            </a:lvl2pPr>
            <a:lvl3pPr>
              <a:defRPr sz="2610"/>
            </a:lvl3pPr>
            <a:lvl4pPr>
              <a:defRPr sz="2175"/>
            </a:lvl4pPr>
            <a:lvl5pPr>
              <a:defRPr sz="2175"/>
            </a:lvl5pPr>
            <a:lvl6pPr>
              <a:defRPr sz="2175"/>
            </a:lvl6pPr>
            <a:lvl7pPr>
              <a:defRPr sz="2175"/>
            </a:lvl7pPr>
            <a:lvl8pPr>
              <a:defRPr sz="2175"/>
            </a:lvl8pPr>
            <a:lvl9pPr>
              <a:defRPr sz="2175"/>
            </a:lvl9pPr>
          </a:lstStyle>
          <a:p>
            <a:pPr lvl="0"/>
            <a:r>
              <a:rPr lang="fr-FR"/>
              <a:t>Modifiez les styles du texte du masque</a:t>
            </a:r>
            <a:endParaRPr lang="fr-FR"/>
          </a:p>
          <a:p>
            <a:pPr lvl="1"/>
            <a:r>
              <a:rPr lang="fr-FR"/>
              <a:t>Deuxième niveau</a:t>
            </a:r>
            <a:endParaRPr lang="fr-FR"/>
          </a:p>
          <a:p>
            <a:pPr lvl="2"/>
            <a:r>
              <a:rPr lang="fr-FR"/>
              <a:t>Troisième niveau</a:t>
            </a:r>
            <a:endParaRPr lang="fr-FR"/>
          </a:p>
          <a:p>
            <a:pPr lvl="3"/>
            <a:r>
              <a:rPr lang="fr-FR"/>
              <a:t>Quatrième niveau</a:t>
            </a:r>
            <a:endParaRPr lang="fr-FR"/>
          </a:p>
          <a:p>
            <a:pPr lvl="4"/>
            <a:r>
              <a:rPr lang="fr-FR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 hasCustomPrompt="1"/>
          </p:nvPr>
        </p:nvSpPr>
        <p:spPr>
          <a:xfrm>
            <a:off x="2195626" y="6888693"/>
            <a:ext cx="14438596" cy="22516734"/>
          </a:xfrm>
        </p:spPr>
        <p:txBody>
          <a:bodyPr/>
          <a:lstStyle>
            <a:lvl1pPr marL="0" indent="0">
              <a:buNone/>
              <a:defRPr sz="1525"/>
            </a:lvl1pPr>
            <a:lvl2pPr marL="497205" indent="0">
              <a:buNone/>
              <a:defRPr sz="1305"/>
            </a:lvl2pPr>
            <a:lvl3pPr marL="995045" indent="0">
              <a:buNone/>
              <a:defRPr sz="1090"/>
            </a:lvl3pPr>
            <a:lvl4pPr marL="1492885" indent="0">
              <a:buNone/>
              <a:defRPr sz="985"/>
            </a:lvl4pPr>
            <a:lvl5pPr marL="1990725" indent="0">
              <a:buNone/>
              <a:defRPr sz="985"/>
            </a:lvl5pPr>
            <a:lvl6pPr marL="2487930" indent="0">
              <a:buNone/>
              <a:defRPr sz="985"/>
            </a:lvl6pPr>
            <a:lvl7pPr marL="2985135" indent="0">
              <a:buNone/>
              <a:defRPr sz="985"/>
            </a:lvl7pPr>
            <a:lvl8pPr marL="3484245" indent="0">
              <a:buNone/>
              <a:defRPr sz="985"/>
            </a:lvl8pPr>
            <a:lvl9pPr marL="3981450" indent="0">
              <a:buNone/>
              <a:defRPr sz="985"/>
            </a:lvl9pPr>
          </a:lstStyle>
          <a:p>
            <a:pPr lvl="0"/>
            <a:r>
              <a:rPr lang="fr-FR"/>
              <a:t>Modifiez les styles du texte du masque</a:t>
            </a:r>
            <a:endParaRPr lang="fr-F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B3373B-BA31-47EB-940D-701751855ECB}" type="slidenum">
              <a:rPr lang="fr-FR"/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602797" y="23042878"/>
            <a:ext cx="26335984" cy="2721052"/>
          </a:xfrm>
        </p:spPr>
        <p:txBody>
          <a:bodyPr anchor="b"/>
          <a:lstStyle>
            <a:lvl1pPr algn="l">
              <a:defRPr sz="2175" b="1"/>
            </a:lvl1pPr>
          </a:lstStyle>
          <a:p>
            <a:r>
              <a:rPr lang="fr-FR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8602797" y="2940788"/>
            <a:ext cx="26335984" cy="19751736"/>
          </a:xfrm>
        </p:spPr>
        <p:txBody>
          <a:bodyPr/>
          <a:lstStyle>
            <a:lvl1pPr marL="0" indent="0">
              <a:buNone/>
              <a:defRPr sz="3490"/>
            </a:lvl1pPr>
            <a:lvl2pPr marL="497205" indent="0">
              <a:buNone/>
              <a:defRPr sz="3050"/>
            </a:lvl2pPr>
            <a:lvl3pPr marL="995045" indent="0">
              <a:buNone/>
              <a:defRPr sz="2610"/>
            </a:lvl3pPr>
            <a:lvl4pPr marL="1492885" indent="0">
              <a:buNone/>
              <a:defRPr sz="2175"/>
            </a:lvl4pPr>
            <a:lvl5pPr marL="1990725" indent="0">
              <a:buNone/>
              <a:defRPr sz="2175"/>
            </a:lvl5pPr>
            <a:lvl6pPr marL="2487930" indent="0">
              <a:buNone/>
              <a:defRPr sz="2175"/>
            </a:lvl6pPr>
            <a:lvl7pPr marL="2985135" indent="0">
              <a:buNone/>
              <a:defRPr sz="2175"/>
            </a:lvl7pPr>
            <a:lvl8pPr marL="3484245" indent="0">
              <a:buNone/>
              <a:defRPr sz="2175"/>
            </a:lvl8pPr>
            <a:lvl9pPr marL="3981450" indent="0">
              <a:buNone/>
              <a:defRPr sz="2175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 hasCustomPrompt="1"/>
          </p:nvPr>
        </p:nvSpPr>
        <p:spPr>
          <a:xfrm>
            <a:off x="8602797" y="25763930"/>
            <a:ext cx="26335984" cy="3862453"/>
          </a:xfrm>
        </p:spPr>
        <p:txBody>
          <a:bodyPr/>
          <a:lstStyle>
            <a:lvl1pPr marL="0" indent="0">
              <a:buNone/>
              <a:defRPr sz="1525"/>
            </a:lvl1pPr>
            <a:lvl2pPr marL="497205" indent="0">
              <a:buNone/>
              <a:defRPr sz="1305"/>
            </a:lvl2pPr>
            <a:lvl3pPr marL="995045" indent="0">
              <a:buNone/>
              <a:defRPr sz="1090"/>
            </a:lvl3pPr>
            <a:lvl4pPr marL="1492885" indent="0">
              <a:buNone/>
              <a:defRPr sz="985"/>
            </a:lvl4pPr>
            <a:lvl5pPr marL="1990725" indent="0">
              <a:buNone/>
              <a:defRPr sz="985"/>
            </a:lvl5pPr>
            <a:lvl6pPr marL="2487930" indent="0">
              <a:buNone/>
              <a:defRPr sz="985"/>
            </a:lvl6pPr>
            <a:lvl7pPr marL="2985135" indent="0">
              <a:buNone/>
              <a:defRPr sz="985"/>
            </a:lvl7pPr>
            <a:lvl8pPr marL="3484245" indent="0">
              <a:buNone/>
              <a:defRPr sz="985"/>
            </a:lvl8pPr>
            <a:lvl9pPr marL="3981450" indent="0">
              <a:buNone/>
              <a:defRPr sz="985"/>
            </a:lvl9pPr>
          </a:lstStyle>
          <a:p>
            <a:pPr lvl="0"/>
            <a:r>
              <a:rPr lang="fr-FR"/>
              <a:t>Modifiez les styles du texte du masque</a:t>
            </a:r>
            <a:endParaRPr lang="fr-F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02530D-7C07-4A0F-A897-128AD4DBBB60}" type="slidenum">
              <a:rPr lang="fr-FR"/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195627" y="1317189"/>
            <a:ext cx="39500518" cy="5487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417306" tIns="208657" rIns="417306" bIns="208657" numCol="1" anchor="ctr" anchorCtr="0" compatLnSpc="1"/>
          <a:lstStyle/>
          <a:p>
            <a:pPr lvl="0"/>
            <a:r>
              <a:rPr lang="fr-FR"/>
              <a:t>Cliquez pour modifier le style du titre</a:t>
            </a:r>
            <a:endParaRPr lang="fr-FR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195627" y="7682180"/>
            <a:ext cx="39500518" cy="21723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417306" tIns="208657" rIns="417306" bIns="208657" numCol="1" anchor="t" anchorCtr="0" compatLnSpc="1"/>
          <a:lstStyle/>
          <a:p>
            <a:pPr lvl="0"/>
            <a:r>
              <a:rPr lang="fr-FR"/>
              <a:t>Cliquez pour modifier les styles du texte du masque</a:t>
            </a:r>
            <a:endParaRPr lang="fr-FR"/>
          </a:p>
          <a:p>
            <a:pPr lvl="1"/>
            <a:r>
              <a:rPr lang="fr-FR"/>
              <a:t>Deuxième niveau</a:t>
            </a:r>
            <a:endParaRPr lang="fr-FR"/>
          </a:p>
          <a:p>
            <a:pPr lvl="2"/>
            <a:r>
              <a:rPr lang="fr-FR"/>
              <a:t>Troisième niveau</a:t>
            </a:r>
            <a:endParaRPr lang="fr-FR"/>
          </a:p>
          <a:p>
            <a:pPr lvl="3"/>
            <a:r>
              <a:rPr lang="fr-FR"/>
              <a:t>Quatrième niveau</a:t>
            </a:r>
            <a:endParaRPr lang="fr-FR"/>
          </a:p>
          <a:p>
            <a:pPr lvl="4"/>
            <a:r>
              <a:rPr lang="fr-FR"/>
              <a:t>Cinquième niveau</a:t>
            </a:r>
            <a:endParaRPr lang="fr-FR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195626" y="29977959"/>
            <a:ext cx="10238571" cy="2285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417306" tIns="208657" rIns="417306" bIns="208657" numCol="1" anchor="t" anchorCtr="0" compatLnSpc="1"/>
          <a:lstStyle>
            <a:lvl1pPr defTabSz="4173855">
              <a:defRPr sz="6965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4996144" y="29977959"/>
            <a:ext cx="13899482" cy="2285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417306" tIns="208657" rIns="417306" bIns="208657" numCol="1" anchor="t" anchorCtr="0" compatLnSpc="1"/>
          <a:lstStyle>
            <a:lvl1pPr algn="ctr" defTabSz="4173855">
              <a:defRPr sz="6965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035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1457573" y="29977959"/>
            <a:ext cx="10238571" cy="2285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417306" tIns="208657" rIns="417306" bIns="208657" numCol="1" anchor="t" anchorCtr="0" compatLnSpc="1"/>
          <a:lstStyle>
            <a:lvl1pPr algn="r" defTabSz="4173855">
              <a:defRPr sz="6965"/>
            </a:lvl1pPr>
          </a:lstStyle>
          <a:p>
            <a:pPr>
              <a:defRPr/>
            </a:pPr>
            <a:fld id="{43DE88B1-50E0-4DFC-BA4C-B584AA87BE9B}" type="slidenum">
              <a:rPr lang="fr-FR"/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42790" rtl="0" eaLnBrk="0" fontAlgn="base" hangingPunct="0">
        <a:spcBef>
          <a:spcPct val="0"/>
        </a:spcBef>
        <a:spcAft>
          <a:spcPct val="0"/>
        </a:spcAft>
        <a:defRPr sz="21875">
          <a:solidFill>
            <a:schemeClr val="tx2"/>
          </a:solidFill>
          <a:latin typeface="+mj-lt"/>
          <a:ea typeface="+mj-ea"/>
          <a:cs typeface="+mj-cs"/>
        </a:defRPr>
      </a:lvl1pPr>
      <a:lvl2pPr algn="ctr" defTabSz="4173855" rtl="0" eaLnBrk="0" fontAlgn="base" hangingPunct="0">
        <a:spcBef>
          <a:spcPct val="0"/>
        </a:spcBef>
        <a:spcAft>
          <a:spcPct val="0"/>
        </a:spcAft>
        <a:defRPr sz="20100">
          <a:solidFill>
            <a:schemeClr val="tx2"/>
          </a:solidFill>
          <a:latin typeface="Arial" panose="020B0604020202020204" pitchFamily="34" charset="0"/>
        </a:defRPr>
      </a:lvl2pPr>
      <a:lvl3pPr algn="ctr" defTabSz="4173855" rtl="0" eaLnBrk="0" fontAlgn="base" hangingPunct="0">
        <a:spcBef>
          <a:spcPct val="0"/>
        </a:spcBef>
        <a:spcAft>
          <a:spcPct val="0"/>
        </a:spcAft>
        <a:defRPr sz="20100">
          <a:solidFill>
            <a:schemeClr val="tx2"/>
          </a:solidFill>
          <a:latin typeface="Arial" panose="020B0604020202020204" pitchFamily="34" charset="0"/>
        </a:defRPr>
      </a:lvl3pPr>
      <a:lvl4pPr algn="ctr" defTabSz="4173855" rtl="0" eaLnBrk="0" fontAlgn="base" hangingPunct="0">
        <a:spcBef>
          <a:spcPct val="0"/>
        </a:spcBef>
        <a:spcAft>
          <a:spcPct val="0"/>
        </a:spcAft>
        <a:defRPr sz="20100">
          <a:solidFill>
            <a:schemeClr val="tx2"/>
          </a:solidFill>
          <a:latin typeface="Arial" panose="020B0604020202020204" pitchFamily="34" charset="0"/>
        </a:defRPr>
      </a:lvl4pPr>
      <a:lvl5pPr algn="ctr" defTabSz="4173855" rtl="0" eaLnBrk="0" fontAlgn="base" hangingPunct="0">
        <a:spcBef>
          <a:spcPct val="0"/>
        </a:spcBef>
        <a:spcAft>
          <a:spcPct val="0"/>
        </a:spcAft>
        <a:defRPr sz="20100">
          <a:solidFill>
            <a:schemeClr val="tx2"/>
          </a:solidFill>
          <a:latin typeface="Arial" panose="020B0604020202020204" pitchFamily="34" charset="0"/>
        </a:defRPr>
      </a:lvl5pPr>
      <a:lvl6pPr marL="457200" algn="ctr" defTabSz="4173855" rtl="0" fontAlgn="base">
        <a:spcBef>
          <a:spcPct val="0"/>
        </a:spcBef>
        <a:spcAft>
          <a:spcPct val="0"/>
        </a:spcAft>
        <a:defRPr sz="20100">
          <a:solidFill>
            <a:schemeClr val="tx2"/>
          </a:solidFill>
          <a:latin typeface="Arial" panose="020B0604020202020204" pitchFamily="34" charset="0"/>
        </a:defRPr>
      </a:lvl6pPr>
      <a:lvl7pPr marL="914400" algn="ctr" defTabSz="4173855" rtl="0" fontAlgn="base">
        <a:spcBef>
          <a:spcPct val="0"/>
        </a:spcBef>
        <a:spcAft>
          <a:spcPct val="0"/>
        </a:spcAft>
        <a:defRPr sz="20100">
          <a:solidFill>
            <a:schemeClr val="tx2"/>
          </a:solidFill>
          <a:latin typeface="Arial" panose="020B0604020202020204" pitchFamily="34" charset="0"/>
        </a:defRPr>
      </a:lvl7pPr>
      <a:lvl8pPr marL="1371600" algn="ctr" defTabSz="4173855" rtl="0" fontAlgn="base">
        <a:spcBef>
          <a:spcPct val="0"/>
        </a:spcBef>
        <a:spcAft>
          <a:spcPct val="0"/>
        </a:spcAft>
        <a:defRPr sz="20100">
          <a:solidFill>
            <a:schemeClr val="tx2"/>
          </a:solidFill>
          <a:latin typeface="Arial" panose="020B0604020202020204" pitchFamily="34" charset="0"/>
        </a:defRPr>
      </a:lvl8pPr>
      <a:lvl9pPr marL="1828800" algn="ctr" defTabSz="4173855" rtl="0" fontAlgn="base">
        <a:spcBef>
          <a:spcPct val="0"/>
        </a:spcBef>
        <a:spcAft>
          <a:spcPct val="0"/>
        </a:spcAft>
        <a:defRPr sz="201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1703070" indent="-1703070" algn="l" defTabSz="4542790" rtl="0" eaLnBrk="0" fontAlgn="base" hangingPunct="0">
        <a:spcBef>
          <a:spcPct val="22000"/>
        </a:spcBef>
        <a:spcAft>
          <a:spcPct val="0"/>
        </a:spcAft>
        <a:buChar char="•"/>
        <a:defRPr sz="15890">
          <a:solidFill>
            <a:schemeClr val="tx1"/>
          </a:solidFill>
          <a:latin typeface="+mn-lt"/>
          <a:ea typeface="+mn-ea"/>
          <a:cs typeface="+mn-cs"/>
        </a:defRPr>
      </a:lvl1pPr>
      <a:lvl2pPr marL="3692525" indent="-1419860" algn="l" defTabSz="4542790" rtl="0" eaLnBrk="0" fontAlgn="base" hangingPunct="0">
        <a:spcBef>
          <a:spcPct val="22000"/>
        </a:spcBef>
        <a:spcAft>
          <a:spcPct val="0"/>
        </a:spcAft>
        <a:buChar char="–"/>
        <a:defRPr sz="13935">
          <a:solidFill>
            <a:schemeClr val="tx1"/>
          </a:solidFill>
          <a:latin typeface="+mn-lt"/>
        </a:defRPr>
      </a:lvl2pPr>
      <a:lvl3pPr marL="5678805" indent="-1135380" algn="l" defTabSz="4542790" rtl="0" eaLnBrk="0" fontAlgn="base" hangingPunct="0">
        <a:spcBef>
          <a:spcPct val="22000"/>
        </a:spcBef>
        <a:spcAft>
          <a:spcPct val="0"/>
        </a:spcAft>
        <a:buChar char="•"/>
        <a:defRPr sz="11865">
          <a:solidFill>
            <a:schemeClr val="tx1"/>
          </a:solidFill>
          <a:latin typeface="+mn-lt"/>
        </a:defRPr>
      </a:lvl3pPr>
      <a:lvl4pPr marL="7950200" indent="-1135380" algn="l" defTabSz="4542790" rtl="0" eaLnBrk="0" fontAlgn="base" hangingPunct="0">
        <a:spcBef>
          <a:spcPct val="22000"/>
        </a:spcBef>
        <a:spcAft>
          <a:spcPct val="0"/>
        </a:spcAft>
        <a:buChar char="–"/>
        <a:defRPr sz="9905">
          <a:solidFill>
            <a:schemeClr val="tx1"/>
          </a:solidFill>
          <a:latin typeface="+mn-lt"/>
        </a:defRPr>
      </a:lvl4pPr>
      <a:lvl5pPr marL="10221595" indent="-1135380" algn="l" defTabSz="4542790" rtl="0" eaLnBrk="0" fontAlgn="base" hangingPunct="0">
        <a:spcBef>
          <a:spcPct val="22000"/>
        </a:spcBef>
        <a:spcAft>
          <a:spcPct val="0"/>
        </a:spcAft>
        <a:buChar char="»"/>
        <a:defRPr sz="9905">
          <a:solidFill>
            <a:schemeClr val="tx1"/>
          </a:solidFill>
          <a:latin typeface="+mn-lt"/>
        </a:defRPr>
      </a:lvl5pPr>
      <a:lvl6pPr marL="10718800" indent="-1135380" algn="l" defTabSz="4542790" rtl="0" fontAlgn="base">
        <a:spcBef>
          <a:spcPct val="22000"/>
        </a:spcBef>
        <a:spcAft>
          <a:spcPct val="0"/>
        </a:spcAft>
        <a:buChar char="»"/>
        <a:defRPr sz="9905">
          <a:solidFill>
            <a:schemeClr val="tx1"/>
          </a:solidFill>
          <a:latin typeface="+mn-lt"/>
        </a:defRPr>
      </a:lvl6pPr>
      <a:lvl7pPr marL="11216640" indent="-1135380" algn="l" defTabSz="4542790" rtl="0" fontAlgn="base">
        <a:spcBef>
          <a:spcPct val="22000"/>
        </a:spcBef>
        <a:spcAft>
          <a:spcPct val="0"/>
        </a:spcAft>
        <a:buChar char="»"/>
        <a:defRPr sz="9905">
          <a:solidFill>
            <a:schemeClr val="tx1"/>
          </a:solidFill>
          <a:latin typeface="+mn-lt"/>
        </a:defRPr>
      </a:lvl7pPr>
      <a:lvl8pPr marL="11714480" indent="-1135380" algn="l" defTabSz="4542790" rtl="0" fontAlgn="base">
        <a:spcBef>
          <a:spcPct val="22000"/>
        </a:spcBef>
        <a:spcAft>
          <a:spcPct val="0"/>
        </a:spcAft>
        <a:buChar char="»"/>
        <a:defRPr sz="9905">
          <a:solidFill>
            <a:schemeClr val="tx1"/>
          </a:solidFill>
          <a:latin typeface="+mn-lt"/>
        </a:defRPr>
      </a:lvl8pPr>
      <a:lvl9pPr marL="12211685" indent="-1135380" algn="l" defTabSz="4542790" rtl="0" fontAlgn="base">
        <a:spcBef>
          <a:spcPct val="22000"/>
        </a:spcBef>
        <a:spcAft>
          <a:spcPct val="0"/>
        </a:spcAft>
        <a:buChar char="»"/>
        <a:defRPr sz="9905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95045" rtl="0" eaLnBrk="1" latinLnBrk="0" hangingPunct="1">
        <a:defRPr sz="1960" kern="1200">
          <a:solidFill>
            <a:schemeClr val="tx1"/>
          </a:solidFill>
          <a:latin typeface="+mn-lt"/>
          <a:ea typeface="+mn-ea"/>
          <a:cs typeface="+mn-cs"/>
        </a:defRPr>
      </a:lvl1pPr>
      <a:lvl2pPr marL="497205" algn="l" defTabSz="995045" rtl="0" eaLnBrk="1" latinLnBrk="0" hangingPunct="1">
        <a:defRPr sz="1960" kern="1200">
          <a:solidFill>
            <a:schemeClr val="tx1"/>
          </a:solidFill>
          <a:latin typeface="+mn-lt"/>
          <a:ea typeface="+mn-ea"/>
          <a:cs typeface="+mn-cs"/>
        </a:defRPr>
      </a:lvl2pPr>
      <a:lvl3pPr marL="995045" algn="l" defTabSz="995045" rtl="0" eaLnBrk="1" latinLnBrk="0" hangingPunct="1">
        <a:defRPr sz="1960" kern="1200">
          <a:solidFill>
            <a:schemeClr val="tx1"/>
          </a:solidFill>
          <a:latin typeface="+mn-lt"/>
          <a:ea typeface="+mn-ea"/>
          <a:cs typeface="+mn-cs"/>
        </a:defRPr>
      </a:lvl3pPr>
      <a:lvl4pPr marL="1492885" algn="l" defTabSz="995045" rtl="0" eaLnBrk="1" latinLnBrk="0" hangingPunct="1">
        <a:defRPr sz="1960" kern="1200">
          <a:solidFill>
            <a:schemeClr val="tx1"/>
          </a:solidFill>
          <a:latin typeface="+mn-lt"/>
          <a:ea typeface="+mn-ea"/>
          <a:cs typeface="+mn-cs"/>
        </a:defRPr>
      </a:lvl4pPr>
      <a:lvl5pPr marL="1990725" algn="l" defTabSz="995045" rtl="0" eaLnBrk="1" latinLnBrk="0" hangingPunct="1">
        <a:defRPr sz="1960" kern="1200">
          <a:solidFill>
            <a:schemeClr val="tx1"/>
          </a:solidFill>
          <a:latin typeface="+mn-lt"/>
          <a:ea typeface="+mn-ea"/>
          <a:cs typeface="+mn-cs"/>
        </a:defRPr>
      </a:lvl5pPr>
      <a:lvl6pPr marL="2487930" algn="l" defTabSz="995045" rtl="0" eaLnBrk="1" latinLnBrk="0" hangingPunct="1">
        <a:defRPr sz="1960" kern="1200">
          <a:solidFill>
            <a:schemeClr val="tx1"/>
          </a:solidFill>
          <a:latin typeface="+mn-lt"/>
          <a:ea typeface="+mn-ea"/>
          <a:cs typeface="+mn-cs"/>
        </a:defRPr>
      </a:lvl6pPr>
      <a:lvl7pPr marL="2985135" algn="l" defTabSz="995045" rtl="0" eaLnBrk="1" latinLnBrk="0" hangingPunct="1">
        <a:defRPr sz="1960" kern="1200">
          <a:solidFill>
            <a:schemeClr val="tx1"/>
          </a:solidFill>
          <a:latin typeface="+mn-lt"/>
          <a:ea typeface="+mn-ea"/>
          <a:cs typeface="+mn-cs"/>
        </a:defRPr>
      </a:lvl7pPr>
      <a:lvl8pPr marL="3484245" algn="l" defTabSz="995045" rtl="0" eaLnBrk="1" latinLnBrk="0" hangingPunct="1">
        <a:defRPr sz="1960" kern="1200">
          <a:solidFill>
            <a:schemeClr val="tx1"/>
          </a:solidFill>
          <a:latin typeface="+mn-lt"/>
          <a:ea typeface="+mn-ea"/>
          <a:cs typeface="+mn-cs"/>
        </a:defRPr>
      </a:lvl8pPr>
      <a:lvl9pPr marL="3981450" algn="l" defTabSz="995045" rtl="0" eaLnBrk="1" latinLnBrk="0" hangingPunct="1">
        <a:defRPr sz="19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image" Target="../media/image8.png"/><Relationship Id="rId7" Type="http://schemas.openxmlformats.org/officeDocument/2006/relationships/image" Target="../media/image7.png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8" Type="http://schemas.openxmlformats.org/officeDocument/2006/relationships/slideLayout" Target="../slideLayouts/slideLayout7.xml"/><Relationship Id="rId17" Type="http://schemas.openxmlformats.org/officeDocument/2006/relationships/image" Target="../media/image17.png"/><Relationship Id="rId16" Type="http://schemas.openxmlformats.org/officeDocument/2006/relationships/image" Target="../media/image16.png"/><Relationship Id="rId15" Type="http://schemas.openxmlformats.org/officeDocument/2006/relationships/image" Target="../media/image15.png"/><Relationship Id="rId14" Type="http://schemas.openxmlformats.org/officeDocument/2006/relationships/image" Target="../media/image14.png"/><Relationship Id="rId13" Type="http://schemas.openxmlformats.org/officeDocument/2006/relationships/image" Target="../media/image13.png"/><Relationship Id="rId12" Type="http://schemas.openxmlformats.org/officeDocument/2006/relationships/image" Target="../media/image12.png"/><Relationship Id="rId11" Type="http://schemas.openxmlformats.org/officeDocument/2006/relationships/image" Target="../media/image11.png"/><Relationship Id="rId10" Type="http://schemas.openxmlformats.org/officeDocument/2006/relationships/image" Target="../media/image10.png"/><Relationship Id="rId1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Picture 70" descr="upgrade_rov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105" y="17829530"/>
            <a:ext cx="6579870" cy="6032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4" y="52872"/>
            <a:ext cx="8071699" cy="361241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62655" y="27933"/>
            <a:ext cx="6915766" cy="3217407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9092843" y="27623"/>
            <a:ext cx="27091211" cy="3611858"/>
            <a:chOff x="14717" y="674"/>
            <a:chExt cx="40595" cy="5547"/>
          </a:xfrm>
        </p:grpSpPr>
        <p:grpSp>
          <p:nvGrpSpPr>
            <p:cNvPr id="11" name="Group 10"/>
            <p:cNvGrpSpPr/>
            <p:nvPr/>
          </p:nvGrpSpPr>
          <p:grpSpPr>
            <a:xfrm>
              <a:off x="14717" y="674"/>
              <a:ext cx="40595" cy="5547"/>
              <a:chOff x="14716" y="2527"/>
              <a:chExt cx="40595" cy="5547"/>
            </a:xfrm>
          </p:grpSpPr>
          <p:sp>
            <p:nvSpPr>
              <p:cNvPr id="2" name="Rectangle 1"/>
              <p:cNvSpPr/>
              <p:nvPr/>
            </p:nvSpPr>
            <p:spPr>
              <a:xfrm>
                <a:off x="14716" y="2527"/>
                <a:ext cx="40595" cy="5547"/>
              </a:xfrm>
              <a:prstGeom prst="rect">
                <a:avLst/>
              </a:prstGeom>
              <a:solidFill>
                <a:srgbClr val="002147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vert="horz" wrap="square" lIns="93763" tIns="46881" rIns="93763" bIns="46881" numCol="1" anchor="t" anchorCtr="0" compatLnSpc="1"/>
              <a:lstStyle/>
              <a:p>
                <a:pPr marL="0" marR="0" indent="0" algn="l" defTabSz="1349375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kumimoji="0" lang="fr-FR" sz="277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4" name="ZoneTexte 3"/>
              <p:cNvSpPr txBox="1"/>
              <p:nvPr/>
            </p:nvSpPr>
            <p:spPr>
              <a:xfrm>
                <a:off x="15361" y="2866"/>
                <a:ext cx="39304" cy="24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fr-FR" sz="8200" cap="small" dirty="0">
                    <a:solidFill>
                      <a:srgbClr val="D0A627"/>
                    </a:solidFill>
                    <a:latin typeface="Century" pitchFamily="18" charset="0"/>
                  </a:rPr>
                  <a:t>Towards Under-ice Sensing using a Portable ROV</a:t>
                </a:r>
                <a:r>
                  <a:rPr lang="fr-FR" sz="9845" cap="small" dirty="0">
                    <a:latin typeface="Century" pitchFamily="18" charset="0"/>
                  </a:rPr>
                  <a:t> </a:t>
                </a:r>
                <a:endParaRPr lang="fr-FR" sz="9845" cap="small" dirty="0">
                  <a:latin typeface="Century" pitchFamily="18" charset="0"/>
                </a:endParaRPr>
              </a:p>
            </p:txBody>
          </p:sp>
        </p:grpSp>
        <p:sp>
          <p:nvSpPr>
            <p:cNvPr id="5" name="ZoneTexte 4"/>
            <p:cNvSpPr txBox="1"/>
            <p:nvPr/>
          </p:nvSpPr>
          <p:spPr>
            <a:xfrm>
              <a:off x="28687" y="3050"/>
              <a:ext cx="12524" cy="29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fr-FR" sz="4000" dirty="0" err="1">
                  <a:solidFill>
                    <a:srgbClr val="D0A627"/>
                  </a:solidFill>
                  <a:latin typeface="Century" pitchFamily="18" charset="0"/>
                </a:rPr>
                <a:t>Lin Zhao</a:t>
              </a:r>
              <a:endParaRPr lang="en-US" altLang="fr-FR" sz="4000" dirty="0" err="1">
                <a:solidFill>
                  <a:srgbClr val="D0A627"/>
                </a:solidFill>
                <a:latin typeface="Century" pitchFamily="18" charset="0"/>
              </a:endParaRPr>
            </a:p>
            <a:p>
              <a:pPr algn="ctr"/>
              <a:r>
                <a:rPr lang="en-US" altLang="fr-FR" sz="4000" dirty="0">
                  <a:solidFill>
                    <a:srgbClr val="D0A627"/>
                  </a:solidFill>
                  <a:latin typeface="Century" pitchFamily="18" charset="0"/>
                </a:rPr>
                <a:t>Department of Ocean Engineering</a:t>
              </a:r>
              <a:endParaRPr lang="en-US" altLang="fr-FR" sz="4000" dirty="0">
                <a:solidFill>
                  <a:srgbClr val="D0A627"/>
                </a:solidFill>
                <a:latin typeface="Century" pitchFamily="18" charset="0"/>
              </a:endParaRPr>
            </a:p>
            <a:p>
              <a:pPr algn="ctr"/>
              <a:r>
                <a:rPr lang="en-US" altLang="fr-FR" sz="4000" dirty="0">
                  <a:solidFill>
                    <a:srgbClr val="D0A627"/>
                  </a:solidFill>
                  <a:latin typeface="Century" pitchFamily="18" charset="0"/>
                </a:rPr>
                <a:t>University of Rhode Island</a:t>
              </a:r>
              <a:endParaRPr lang="en-US" altLang="fr-FR" sz="4000" dirty="0">
                <a:solidFill>
                  <a:srgbClr val="D0A627"/>
                </a:solidFill>
                <a:latin typeface="Century" pitchFamily="18" charset="0"/>
              </a:endParaRPr>
            </a:p>
          </p:txBody>
        </p:sp>
      </p:grpSp>
      <p:pic>
        <p:nvPicPr>
          <p:cNvPr id="61" name="Picture 60" descr="lab_logo_transparen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05" y="31428690"/>
            <a:ext cx="5599430" cy="1489075"/>
          </a:xfrm>
          <a:prstGeom prst="rect">
            <a:avLst/>
          </a:prstGeom>
        </p:spPr>
      </p:pic>
      <p:grpSp>
        <p:nvGrpSpPr>
          <p:cNvPr id="62" name="Group 61"/>
          <p:cNvGrpSpPr/>
          <p:nvPr/>
        </p:nvGrpSpPr>
        <p:grpSpPr>
          <a:xfrm>
            <a:off x="5089168" y="31766193"/>
            <a:ext cx="22250658" cy="1079485"/>
            <a:chOff x="15312" y="3969"/>
            <a:chExt cx="40661" cy="3087"/>
          </a:xfrm>
        </p:grpSpPr>
        <p:sp>
          <p:nvSpPr>
            <p:cNvPr id="64" name="Rectangle 63"/>
            <p:cNvSpPr/>
            <p:nvPr/>
          </p:nvSpPr>
          <p:spPr>
            <a:xfrm>
              <a:off x="15312" y="3969"/>
              <a:ext cx="40595" cy="3087"/>
            </a:xfrm>
            <a:prstGeom prst="rect">
              <a:avLst/>
            </a:prstGeom>
            <a:solidFill>
              <a:srgbClr val="002147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3763" tIns="46881" rIns="93763" bIns="46881" numCol="1" anchor="t" anchorCtr="0" compatLnSpc="1"/>
            <a:lstStyle/>
            <a:p>
              <a:pPr marL="0" marR="0" indent="0" algn="l" defTabSz="134937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fr-FR" sz="277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6" name="ZoneTexte 4"/>
            <p:cNvSpPr txBox="1"/>
            <p:nvPr/>
          </p:nvSpPr>
          <p:spPr>
            <a:xfrm>
              <a:off x="15377" y="4748"/>
              <a:ext cx="40596" cy="20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US" sz="4000" dirty="0">
                  <a:solidFill>
                    <a:srgbClr val="D0A627"/>
                  </a:solidFill>
                  <a:latin typeface="Times New Roman" panose="02020603050405020304" charset="0"/>
                  <a:cs typeface="Times New Roman" panose="02020603050405020304" charset="0"/>
                </a:rPr>
                <a:t>Co-Authors: Mingxi Zhou, Brice Loose, Graduate School of Oceanography, University of Rhode Island</a:t>
              </a:r>
              <a:endParaRPr lang="en-US" altLang="en-US" sz="4000" dirty="0">
                <a:solidFill>
                  <a:srgbClr val="D0A627"/>
                </a:solidFill>
                <a:latin typeface="Century" pitchFamily="18" charset="0"/>
              </a:endParaRP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349753" y="16232823"/>
            <a:ext cx="12521367" cy="15278934"/>
            <a:chOff x="666" y="28542"/>
            <a:chExt cx="19230" cy="23465"/>
          </a:xfrm>
        </p:grpSpPr>
        <p:grpSp>
          <p:nvGrpSpPr>
            <p:cNvPr id="34" name="Group 33"/>
            <p:cNvGrpSpPr/>
            <p:nvPr/>
          </p:nvGrpSpPr>
          <p:grpSpPr>
            <a:xfrm>
              <a:off x="666" y="30026"/>
              <a:ext cx="19101" cy="11445"/>
              <a:chOff x="553" y="29913"/>
              <a:chExt cx="19101" cy="11445"/>
            </a:xfrm>
          </p:grpSpPr>
          <p:sp>
            <p:nvSpPr>
              <p:cNvPr id="17" name="Text Box 16"/>
              <p:cNvSpPr txBox="1"/>
              <p:nvPr/>
            </p:nvSpPr>
            <p:spPr>
              <a:xfrm>
                <a:off x="1230" y="40563"/>
                <a:ext cx="8149" cy="7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en-US" sz="3000">
                    <a:latin typeface="Times New Roman" panose="02020603050405020304" charset="0"/>
                    <a:cs typeface="Times New Roman" panose="02020603050405020304" charset="0"/>
                  </a:rPr>
                  <a:t>Fig. 1. Modified Under-Ice ROV</a:t>
                </a:r>
                <a:endParaRPr lang="en-US" altLang="en-US" sz="3000">
                  <a:latin typeface="Times New Roman" panose="02020603050405020304" charset="0"/>
                  <a:cs typeface="Times New Roman" panose="02020603050405020304" charset="0"/>
                </a:endParaRPr>
              </a:p>
            </p:txBody>
          </p:sp>
          <p:sp>
            <p:nvSpPr>
              <p:cNvPr id="70" name="Text Box 69"/>
              <p:cNvSpPr txBox="1"/>
              <p:nvPr/>
            </p:nvSpPr>
            <p:spPr>
              <a:xfrm>
                <a:off x="553" y="29913"/>
                <a:ext cx="12042" cy="10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en-US" sz="4000" b="1" dirty="0">
                    <a:latin typeface="Times New Roman" panose="02020603050405020304" charset="0"/>
                    <a:cs typeface="Times New Roman" panose="02020603050405020304" charset="0"/>
                  </a:rPr>
                  <a:t>A. System Integration</a:t>
                </a:r>
                <a:endParaRPr lang="en-US" altLang="en-US" sz="4000" b="1" dirty="0">
                  <a:latin typeface="Times New Roman" panose="02020603050405020304" charset="0"/>
                  <a:cs typeface="Times New Roman" panose="02020603050405020304" charset="0"/>
                </a:endParaRPr>
              </a:p>
            </p:txBody>
          </p:sp>
          <p:grpSp>
            <p:nvGrpSpPr>
              <p:cNvPr id="10" name="Group 9"/>
              <p:cNvGrpSpPr/>
              <p:nvPr/>
            </p:nvGrpSpPr>
            <p:grpSpPr>
              <a:xfrm>
                <a:off x="10241" y="29946"/>
                <a:ext cx="9413" cy="11296"/>
                <a:chOff x="6856" y="30302"/>
                <a:chExt cx="9413" cy="11296"/>
              </a:xfrm>
            </p:grpSpPr>
            <p:pic>
              <p:nvPicPr>
                <p:cNvPr id="15" name="Picture 14" descr="system_structure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6856" y="30302"/>
                  <a:ext cx="9413" cy="10200"/>
                </a:xfrm>
                <a:prstGeom prst="rect">
                  <a:avLst/>
                </a:prstGeom>
              </p:spPr>
            </p:pic>
            <p:sp>
              <p:nvSpPr>
                <p:cNvPr id="18" name="Text Box 17"/>
                <p:cNvSpPr txBox="1"/>
                <p:nvPr/>
              </p:nvSpPr>
              <p:spPr>
                <a:xfrm>
                  <a:off x="7995" y="40809"/>
                  <a:ext cx="7258" cy="78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en-US" sz="3000">
                      <a:latin typeface="Times New Roman" panose="02020603050405020304" charset="0"/>
                      <a:cs typeface="Times New Roman" panose="02020603050405020304" charset="0"/>
                    </a:rPr>
                    <a:t>Fig. 2. ROV System Diagram</a:t>
                  </a:r>
                  <a:endParaRPr lang="en-US" altLang="en-US" sz="3000">
                    <a:latin typeface="Times New Roman" panose="02020603050405020304" charset="0"/>
                    <a:cs typeface="Times New Roman" panose="02020603050405020304" charset="0"/>
                  </a:endParaRPr>
                </a:p>
              </p:txBody>
            </p:sp>
          </p:grpSp>
        </p:grpSp>
        <p:grpSp>
          <p:nvGrpSpPr>
            <p:cNvPr id="36" name="Group 35"/>
            <p:cNvGrpSpPr/>
            <p:nvPr/>
          </p:nvGrpSpPr>
          <p:grpSpPr>
            <a:xfrm>
              <a:off x="666" y="41806"/>
              <a:ext cx="17329" cy="10201"/>
              <a:chOff x="666" y="42032"/>
              <a:chExt cx="17329" cy="10201"/>
            </a:xfrm>
          </p:grpSpPr>
          <p:sp>
            <p:nvSpPr>
              <p:cNvPr id="19" name="Text Box 18"/>
              <p:cNvSpPr txBox="1"/>
              <p:nvPr/>
            </p:nvSpPr>
            <p:spPr>
              <a:xfrm>
                <a:off x="666" y="42032"/>
                <a:ext cx="12042" cy="10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en-US" sz="4000" b="1" dirty="0">
                    <a:latin typeface="Times New Roman" panose="02020603050405020304" charset="0"/>
                    <a:cs typeface="Times New Roman" panose="02020603050405020304" charset="0"/>
                  </a:rPr>
                  <a:t>B. Time Synchronization</a:t>
                </a:r>
                <a:endParaRPr lang="en-US" altLang="en-US" sz="4000" b="1" dirty="0">
                  <a:latin typeface="Times New Roman" panose="02020603050405020304" charset="0"/>
                  <a:cs typeface="Times New Roman" panose="02020603050405020304" charset="0"/>
                </a:endParaRPr>
              </a:p>
            </p:txBody>
          </p:sp>
          <p:grpSp>
            <p:nvGrpSpPr>
              <p:cNvPr id="23" name="Group 22"/>
              <p:cNvGrpSpPr/>
              <p:nvPr/>
            </p:nvGrpSpPr>
            <p:grpSpPr>
              <a:xfrm>
                <a:off x="2568" y="43337"/>
                <a:ext cx="15427" cy="8896"/>
                <a:chOff x="2568" y="43337"/>
                <a:chExt cx="15427" cy="8896"/>
              </a:xfrm>
            </p:grpSpPr>
            <p:pic>
              <p:nvPicPr>
                <p:cNvPr id="21" name="Picture 20" descr="time_sync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568" y="43337"/>
                  <a:ext cx="15427" cy="8047"/>
                </a:xfrm>
                <a:prstGeom prst="rect">
                  <a:avLst/>
                </a:prstGeom>
              </p:spPr>
            </p:pic>
            <p:sp>
              <p:nvSpPr>
                <p:cNvPr id="22" name="Text Box 21"/>
                <p:cNvSpPr txBox="1"/>
                <p:nvPr/>
              </p:nvSpPr>
              <p:spPr>
                <a:xfrm>
                  <a:off x="4679" y="51384"/>
                  <a:ext cx="9787" cy="84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en-US" sz="3000">
                      <a:latin typeface="Times New Roman" panose="02020603050405020304" charset="0"/>
                      <a:cs typeface="Times New Roman" panose="02020603050405020304" charset="0"/>
                    </a:rPr>
                    <a:t>Fig. 3. Time Synchronization Diagram</a:t>
                  </a:r>
                  <a:endParaRPr lang="en-US" altLang="en-US" sz="3000">
                    <a:latin typeface="Times New Roman" panose="02020603050405020304" charset="0"/>
                    <a:cs typeface="Times New Roman" panose="02020603050405020304" charset="0"/>
                  </a:endParaRPr>
                </a:p>
              </p:txBody>
            </p:sp>
          </p:grpSp>
        </p:grpSp>
        <p:sp>
          <p:nvSpPr>
            <p:cNvPr id="35" name="Rectangle 34"/>
            <p:cNvSpPr/>
            <p:nvPr/>
          </p:nvSpPr>
          <p:spPr>
            <a:xfrm>
              <a:off x="666" y="28542"/>
              <a:ext cx="19230" cy="1402"/>
            </a:xfrm>
            <a:prstGeom prst="rect">
              <a:avLst/>
            </a:prstGeom>
            <a:solidFill>
              <a:srgbClr val="002147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3763" tIns="46881" rIns="93763" bIns="46881" numCol="1" anchor="t" anchorCtr="0" compatLnSpc="1"/>
            <a:lstStyle/>
            <a:p>
              <a:pPr marL="0" marR="0" indent="0" algn="ctr" defTabSz="134937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en-US" sz="5000" dirty="0">
                  <a:ln>
                    <a:noFill/>
                  </a:ln>
                  <a:solidFill>
                    <a:srgbClr val="D0A627"/>
                  </a:solidFill>
                  <a:effectLst/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Under-ice ROV Upgrade</a:t>
              </a:r>
              <a:endParaRPr kumimoji="0" lang="en-US" altLang="en-US" sz="5125" b="0" i="0" u="none" strike="noStrike" cap="none" normalizeH="0" baseline="0" dirty="0">
                <a:ln>
                  <a:noFill/>
                </a:ln>
                <a:solidFill>
                  <a:srgbClr val="D0A627"/>
                </a:solidFill>
                <a:effectLst/>
                <a:latin typeface="Times New Roman" panose="02020603050405020304" charset="0"/>
                <a:cs typeface="Times New Roman" panose="02020603050405020304" charset="0"/>
              </a:endParaRPr>
            </a:p>
            <a:p>
              <a:pPr marL="0" marR="0" indent="0" algn="ctr" defTabSz="134937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en-US" altLang="en-US" sz="5125" b="0" i="0" u="none" strike="noStrike" cap="none" normalizeH="0" baseline="0" dirty="0">
                <a:ln>
                  <a:noFill/>
                </a:ln>
                <a:solidFill>
                  <a:srgbClr val="D0A627"/>
                </a:solidFill>
                <a:effectLst/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264160" y="12238990"/>
            <a:ext cx="12607317" cy="3734923"/>
            <a:chOff x="421" y="19196"/>
            <a:chExt cx="19362" cy="5736"/>
          </a:xfrm>
        </p:grpSpPr>
        <p:sp>
          <p:nvSpPr>
            <p:cNvPr id="12" name="Text Box 11"/>
            <p:cNvSpPr txBox="1"/>
            <p:nvPr/>
          </p:nvSpPr>
          <p:spPr>
            <a:xfrm>
              <a:off x="421" y="20656"/>
              <a:ext cx="19231" cy="4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71500" indent="-571500">
                <a:buFont typeface="Arial" panose="020B0604020202020204" pitchFamily="34" charset="0"/>
                <a:buChar char="•"/>
              </a:pPr>
              <a:r>
                <a:rPr lang="en-US" altLang="en-US" sz="3500" dirty="0">
                  <a:latin typeface="Times New Roman" panose="02020603050405020304" charset="0"/>
                  <a:cs typeface="Times New Roman" panose="02020603050405020304" charset="0"/>
                </a:rPr>
                <a:t>UUVs for under-ice sampling is promising </a:t>
              </a:r>
              <a:r>
                <a:rPr lang="en-US" altLang="en-US" sz="3500" baseline="30000" dirty="0">
                  <a:latin typeface="Times New Roman" panose="02020603050405020304" charset="0"/>
                  <a:cs typeface="Times New Roman" panose="02020603050405020304" charset="0"/>
                </a:rPr>
                <a:t>[1]</a:t>
              </a:r>
              <a:endParaRPr lang="en-US" altLang="en-US" sz="3500" dirty="0">
                <a:latin typeface="Times New Roman" panose="02020603050405020304" charset="0"/>
                <a:cs typeface="Times New Roman" panose="02020603050405020304" charset="0"/>
              </a:endParaRPr>
            </a:p>
            <a:p>
              <a:pPr marL="571500" indent="-571500">
                <a:buFont typeface="Arial" panose="020B0604020202020204" pitchFamily="34" charset="0"/>
                <a:buChar char="•"/>
              </a:pPr>
              <a:r>
                <a:rPr lang="en-US" altLang="en-US" sz="3500" dirty="0">
                  <a:latin typeface="Times New Roman" panose="02020603050405020304" charset="0"/>
                  <a:cs typeface="Times New Roman" panose="02020603050405020304" charset="0"/>
                </a:rPr>
                <a:t>Operation</a:t>
              </a:r>
              <a:r>
                <a:rPr lang="en-US" altLang="en-US" sz="3500" dirty="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 logistics is co</a:t>
              </a:r>
              <a:r>
                <a:rPr lang="en-US" altLang="en-US" sz="3500" dirty="0">
                  <a:latin typeface="Times New Roman" panose="02020603050405020304" charset="0"/>
                  <a:cs typeface="Times New Roman" panose="02020603050405020304" charset="0"/>
                </a:rPr>
                <a:t>mplicated for large UUVs </a:t>
              </a:r>
              <a:r>
                <a:rPr lang="en-US" altLang="en-US" sz="3500" baseline="30000" dirty="0">
                  <a:latin typeface="Times New Roman" panose="02020603050405020304" charset="0"/>
                  <a:cs typeface="Times New Roman" panose="02020603050405020304" charset="0"/>
                </a:rPr>
                <a:t>[2]</a:t>
              </a:r>
              <a:endParaRPr lang="en-US" altLang="en-US" sz="3500" dirty="0">
                <a:latin typeface="Times New Roman" panose="02020603050405020304" charset="0"/>
                <a:cs typeface="Times New Roman" panose="02020603050405020304" charset="0"/>
              </a:endParaRPr>
            </a:p>
            <a:p>
              <a:pPr marL="571500" indent="-571500">
                <a:buFont typeface="Arial" panose="020B0604020202020204" pitchFamily="34" charset="0"/>
                <a:buChar char="•"/>
              </a:pPr>
              <a:r>
                <a:rPr lang="en-US" altLang="en-US" sz="3500" dirty="0">
                  <a:latin typeface="Times New Roman" panose="02020603050405020304" charset="0"/>
                  <a:cs typeface="Times New Roman" panose="02020603050405020304" charset="0"/>
                </a:rPr>
                <a:t>Time synchronization is important for sensor fusion </a:t>
              </a:r>
              <a:r>
                <a:rPr lang="en-US" altLang="en-US" sz="3500" baseline="30000" dirty="0">
                  <a:latin typeface="Times New Roman" panose="02020603050405020304" charset="0"/>
                  <a:cs typeface="Times New Roman" panose="02020603050405020304" charset="0"/>
                </a:rPr>
                <a:t>[3]</a:t>
              </a:r>
              <a:endParaRPr lang="en-US" altLang="en-US" sz="3500" dirty="0">
                <a:latin typeface="Times New Roman" panose="02020603050405020304" charset="0"/>
                <a:cs typeface="Times New Roman" panose="02020603050405020304" charset="0"/>
              </a:endParaRPr>
            </a:p>
            <a:p>
              <a:pPr marL="571500" indent="-571500">
                <a:buFont typeface="Arial" panose="020B0604020202020204" pitchFamily="34" charset="0"/>
                <a:buChar char="•"/>
              </a:pPr>
              <a:r>
                <a:rPr lang="en-US" altLang="en-US" sz="3500" dirty="0">
                  <a:latin typeface="Times New Roman" panose="02020603050405020304" charset="0"/>
                  <a:cs typeface="Times New Roman" panose="02020603050405020304" charset="0"/>
                </a:rPr>
                <a:t>Dead-reckoning is the most self-contain method and foundation of multi-sensor navigation </a:t>
              </a:r>
              <a:r>
                <a:rPr lang="en-US" altLang="en-US" sz="3500" dirty="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solution </a:t>
              </a:r>
              <a:r>
                <a:rPr lang="en-US" altLang="en-US" sz="3500" baseline="30000" dirty="0">
                  <a:latin typeface="Times New Roman" panose="02020603050405020304" charset="0"/>
                  <a:cs typeface="Times New Roman" panose="02020603050405020304" charset="0"/>
                </a:rPr>
                <a:t>[4]</a:t>
              </a:r>
              <a:endParaRPr lang="en-US" altLang="en-US" sz="3500" dirty="0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553" y="19196"/>
              <a:ext cx="19230" cy="1402"/>
            </a:xfrm>
            <a:prstGeom prst="rect">
              <a:avLst/>
            </a:prstGeom>
            <a:solidFill>
              <a:srgbClr val="002147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3763" tIns="46881" rIns="93763" bIns="46881" numCol="1" anchor="t" anchorCtr="0" compatLnSpc="1"/>
            <a:lstStyle/>
            <a:p>
              <a:pPr marL="0" marR="0" indent="0" algn="ctr" defTabSz="134937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en-US" altLang="en-US" sz="5000" b="0" i="0" u="none" strike="noStrike" cap="none" normalizeH="0" baseline="0" dirty="0">
                  <a:ln>
                    <a:noFill/>
                  </a:ln>
                  <a:solidFill>
                    <a:srgbClr val="D0A627"/>
                  </a:solidFill>
                  <a:effectLst/>
                  <a:latin typeface="Times New Roman" panose="02020603050405020304" charset="0"/>
                  <a:cs typeface="Times New Roman" panose="02020603050405020304" charset="0"/>
                </a:rPr>
                <a:t>Introduction &amp; </a:t>
              </a:r>
              <a:r>
                <a:rPr kumimoji="0" lang="en-US" altLang="en-US" sz="5000" b="0" i="0" u="none" strike="noStrike" cap="none" normalizeH="0" baseline="0" dirty="0">
                  <a:ln>
                    <a:noFill/>
                  </a:ln>
                  <a:solidFill>
                    <a:srgbClr val="C79316"/>
                  </a:solidFill>
                  <a:effectLst/>
                  <a:latin typeface="Times New Roman" panose="02020603050405020304" charset="0"/>
                  <a:cs typeface="Times New Roman" panose="02020603050405020304" charset="0"/>
                </a:rPr>
                <a:t>Motivation</a:t>
              </a:r>
              <a:endParaRPr kumimoji="0" lang="en-US" altLang="en-US" sz="5125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charset="0"/>
                <a:cs typeface="Times New Roman" panose="02020603050405020304" charset="0"/>
              </a:endParaRPr>
            </a:p>
            <a:p>
              <a:pPr marL="0" marR="0" indent="0" algn="ctr" defTabSz="134937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en-US" altLang="en-US" sz="5125" b="0" i="0" u="none" strike="noStrike" cap="none" normalizeH="0" baseline="0" dirty="0">
                <a:ln>
                  <a:noFill/>
                </a:ln>
                <a:solidFill>
                  <a:srgbClr val="D0A627"/>
                </a:solidFill>
                <a:effectLst/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319683" y="4039553"/>
            <a:ext cx="12791589" cy="7575329"/>
            <a:chOff x="620" y="6628"/>
            <a:chExt cx="19645" cy="11634"/>
          </a:xfrm>
        </p:grpSpPr>
        <p:sp>
          <p:nvSpPr>
            <p:cNvPr id="75" name="Text Box 74"/>
            <p:cNvSpPr txBox="1"/>
            <p:nvPr/>
          </p:nvSpPr>
          <p:spPr>
            <a:xfrm>
              <a:off x="666" y="8030"/>
              <a:ext cx="19599" cy="84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en-US" sz="3500" dirty="0">
                  <a:latin typeface="Times New Roman" panose="02020603050405020304" charset="0"/>
                  <a:cs typeface="Times New Roman" panose="02020603050405020304" charset="0"/>
                </a:rPr>
                <a:t>In this paper, we present our progress on developing a self-contain inertial odometry for under-ice navigation. Firstly, a microcontroller-based hardware time synchronization for multiple devices is</a:t>
              </a:r>
              <a:endParaRPr lang="en-US" altLang="en-US" sz="3500" dirty="0">
                <a:latin typeface="Times New Roman" panose="02020603050405020304" charset="0"/>
                <a:cs typeface="Times New Roman" panose="02020603050405020304" charset="0"/>
              </a:endParaRPr>
            </a:p>
            <a:p>
              <a:r>
                <a:rPr lang="en-US" altLang="en-US" sz="3500" dirty="0">
                  <a:latin typeface="Times New Roman" panose="02020603050405020304" charset="0"/>
                  <a:cs typeface="Times New Roman" panose="02020603050405020304" charset="0"/>
                </a:rPr>
                <a:t>demonstrated. </a:t>
              </a:r>
              <a:r>
                <a:rPr lang="en-US" altLang="en-US" sz="3500" dirty="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Moreover, we present a new dead-reckoning (DR) method fusing IMU, Doppler Velocity Log (DVL) and Pressure for state estimation and a robust initialization approach for underwater vehicles. Field trials have been conduct</a:t>
              </a:r>
              <a:r>
                <a:rPr lang="en-US" altLang="en-US" sz="3500" dirty="0">
                  <a:latin typeface="Times New Roman" panose="02020603050405020304" charset="0"/>
                  <a:cs typeface="Times New Roman" panose="02020603050405020304" charset="0"/>
                </a:rPr>
                <a:t>ed in </a:t>
              </a:r>
              <a:r>
                <a:rPr lang="en-US" altLang="en-US" sz="3500" dirty="0" err="1">
                  <a:latin typeface="Times New Roman" panose="02020603050405020304" charset="0"/>
                  <a:cs typeface="Times New Roman" panose="02020603050405020304" charset="0"/>
                </a:rPr>
                <a:t>Utqiagvik</a:t>
              </a:r>
              <a:r>
                <a:rPr lang="en-US" altLang="en-US" sz="3500" dirty="0">
                  <a:latin typeface="Times New Roman" panose="02020603050405020304" charset="0"/>
                  <a:cs typeface="Times New Roman" panose="02020603050405020304" charset="0"/>
                </a:rPr>
                <a:t>, Alaska in March 2022 to gather multi-sensor data under the sea ice. Finally, we highlight the performance of our method by comparing to the </a:t>
              </a:r>
              <a:r>
                <a:rPr lang="en-US" altLang="en-US" sz="3500" i="1" dirty="0" err="1">
                  <a:latin typeface="Times New Roman" panose="02020603050405020304" charset="0"/>
                  <a:cs typeface="Times New Roman" panose="02020603050405020304" charset="0"/>
                </a:rPr>
                <a:t>robot_localization</a:t>
              </a:r>
              <a:r>
                <a:rPr lang="en-US" altLang="en-US" sz="3500" dirty="0">
                  <a:latin typeface="Times New Roman" panose="02020603050405020304" charset="0"/>
                  <a:cs typeface="Times New Roman" panose="02020603050405020304" charset="0"/>
                </a:rPr>
                <a:t>, a widely used open-source localization algorithm. </a:t>
              </a:r>
              <a:endParaRPr lang="en-US" altLang="en-US" sz="3500" dirty="0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07" name="Text Box 106"/>
            <p:cNvSpPr txBox="1"/>
            <p:nvPr/>
          </p:nvSpPr>
          <p:spPr>
            <a:xfrm>
              <a:off x="620" y="16468"/>
              <a:ext cx="18740" cy="17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en-US" sz="3500" b="1" i="1" dirty="0">
                  <a:latin typeface="Times New Roman" panose="02020603050405020304" charset="0"/>
                  <a:cs typeface="Times New Roman" panose="02020603050405020304" charset="0"/>
                </a:rPr>
                <a:t>Keywords</a:t>
              </a:r>
              <a:r>
                <a:rPr lang="en-US" altLang="en-US" sz="3500" i="1" dirty="0"/>
                <a:t>: </a:t>
              </a:r>
              <a:r>
                <a:rPr lang="en-US" altLang="en-US" sz="3500" i="1" dirty="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Remotely Operated Vehicle (ROV),</a:t>
              </a:r>
              <a:endParaRPr lang="en-US" altLang="en-US" sz="3500" i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  <a:p>
              <a:r>
                <a:rPr lang="en-US" altLang="en-US" sz="3500" i="1" dirty="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Under-ice Navigation, Marine Robotics, Time Synchronization</a:t>
              </a:r>
              <a:r>
                <a:rPr lang="en-US" altLang="en-US" sz="3500" i="1" dirty="0">
                  <a:solidFill>
                    <a:srgbClr val="FF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endParaRPr lang="en-US" altLang="en-US" sz="3500" i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666" y="6628"/>
              <a:ext cx="19230" cy="1402"/>
            </a:xfrm>
            <a:prstGeom prst="rect">
              <a:avLst/>
            </a:prstGeom>
            <a:solidFill>
              <a:srgbClr val="002147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3763" tIns="46881" rIns="93763" bIns="46881" numCol="1" anchor="t" anchorCtr="0" compatLnSpc="1"/>
            <a:lstStyle/>
            <a:p>
              <a:pPr marL="0" marR="0" indent="0" algn="ctr" defTabSz="134937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en-US" altLang="en-US" sz="5000" b="0" i="0" u="none" strike="noStrike" cap="none" normalizeH="0" baseline="0">
                  <a:ln>
                    <a:noFill/>
                  </a:ln>
                  <a:solidFill>
                    <a:srgbClr val="D0A627"/>
                  </a:solidFill>
                  <a:effectLst/>
                  <a:latin typeface="Times New Roman" panose="02020603050405020304" charset="0"/>
                  <a:cs typeface="Times New Roman" panose="02020603050405020304" charset="0"/>
                </a:rPr>
                <a:t>Abstract</a:t>
              </a:r>
              <a:endParaRPr kumimoji="0" lang="en-US" altLang="en-US" sz="5125" b="0" i="0" u="none" strike="noStrike" cap="none" normalizeH="0" baseline="0">
                <a:ln>
                  <a:noFill/>
                </a:ln>
                <a:solidFill>
                  <a:srgbClr val="D0A627"/>
                </a:solidFill>
                <a:effectLst/>
                <a:latin typeface="Times New Roman" panose="02020603050405020304" charset="0"/>
                <a:cs typeface="Times New Roman" panose="02020603050405020304" charset="0"/>
              </a:endParaRPr>
            </a:p>
            <a:p>
              <a:pPr marL="0" marR="0" indent="0" algn="ctr" defTabSz="134937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en-US" altLang="en-US" sz="5125" b="0" i="0" u="none" strike="noStrike" cap="none" normalizeH="0" baseline="0">
                <a:ln>
                  <a:noFill/>
                </a:ln>
                <a:solidFill>
                  <a:srgbClr val="D0A627"/>
                </a:solidFill>
                <a:effectLst/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27842893" y="14763433"/>
            <a:ext cx="15541992" cy="4283831"/>
            <a:chOff x="40935" y="7742"/>
            <a:chExt cx="23869" cy="6579"/>
          </a:xfrm>
        </p:grpSpPr>
        <p:sp>
          <p:nvSpPr>
            <p:cNvPr id="90" name="Text Box 89"/>
            <p:cNvSpPr txBox="1"/>
            <p:nvPr/>
          </p:nvSpPr>
          <p:spPr>
            <a:xfrm>
              <a:off x="41146" y="9218"/>
              <a:ext cx="23625" cy="5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71500" indent="-571500">
                <a:buFont typeface="Arial" panose="020B0604020202020204" pitchFamily="34" charset="0"/>
                <a:buChar char="•"/>
              </a:pPr>
              <a:r>
                <a:rPr lang="en-US" altLang="en-US" sz="3500" dirty="0">
                  <a:latin typeface="Times New Roman" panose="02020603050405020304" charset="0"/>
                  <a:cs typeface="Times New Roman" panose="02020603050405020304" charset="0"/>
                </a:rPr>
                <a:t>A upgarded portable ROV </a:t>
              </a:r>
              <a:r>
                <a:rPr lang="en-US" altLang="en-US" sz="3500" dirty="0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presented </a:t>
              </a:r>
              <a:r>
                <a:rPr lang="en-US" altLang="en-US" sz="3500" dirty="0">
                  <a:latin typeface="Times New Roman" panose="02020603050405020304" charset="0"/>
                  <a:cs typeface="Times New Roman" panose="02020603050405020304" charset="0"/>
                </a:rPr>
                <a:t>for under-ice sampling including time synchronization</a:t>
              </a:r>
              <a:endParaRPr lang="en-US" altLang="en-US" sz="3500" dirty="0">
                <a:latin typeface="Times New Roman" panose="02020603050405020304" charset="0"/>
                <a:cs typeface="Times New Roman" panose="02020603050405020304" charset="0"/>
              </a:endParaRPr>
            </a:p>
            <a:p>
              <a:pPr marL="571500" indent="-571500">
                <a:buFont typeface="Arial" panose="020B0604020202020204" pitchFamily="34" charset="0"/>
                <a:buChar char="•"/>
              </a:pPr>
              <a:r>
                <a:rPr lang="en-US" altLang="en-US" sz="3500" dirty="0">
                  <a:latin typeface="Times New Roman" panose="02020603050405020304" charset="0"/>
                  <a:cs typeface="Times New Roman" panose="02020603050405020304" charset="0"/>
                </a:rPr>
                <a:t>A novel and generalized DVL-IMU-Pressure odometry has been presented with detailed math derivation </a:t>
              </a:r>
              <a:endParaRPr lang="en-US" altLang="en-US" sz="3500" dirty="0">
                <a:latin typeface="Times New Roman" panose="02020603050405020304" charset="0"/>
                <a:cs typeface="Times New Roman" panose="02020603050405020304" charset="0"/>
              </a:endParaRPr>
            </a:p>
            <a:p>
              <a:pPr marL="571500" indent="-571500">
                <a:buFont typeface="Arial" panose="020B0604020202020204" pitchFamily="34" charset="0"/>
                <a:buChar char="•"/>
              </a:pPr>
              <a:r>
                <a:rPr lang="en-US" altLang="en-US" sz="3500" dirty="0">
                  <a:latin typeface="Times New Roman" panose="02020603050405020304" charset="0"/>
                  <a:cs typeface="Times New Roman" panose="02020603050405020304" charset="0"/>
                </a:rPr>
                <a:t>The algorithm is evaluated by comparing to the widely used localization method, and improvement was found.</a:t>
              </a:r>
              <a:endParaRPr lang="en-US" altLang="en-US" sz="3500" dirty="0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40935" y="7742"/>
              <a:ext cx="23869" cy="1402"/>
            </a:xfrm>
            <a:prstGeom prst="rect">
              <a:avLst/>
            </a:prstGeom>
            <a:solidFill>
              <a:srgbClr val="002147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3763" tIns="46881" rIns="93763" bIns="46881" numCol="1" anchor="t" anchorCtr="0" compatLnSpc="1"/>
            <a:lstStyle/>
            <a:p>
              <a:pPr marL="0" marR="0" indent="0" algn="ctr" defTabSz="134937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en-US" altLang="en-US" sz="5000" b="0" i="0" u="none" strike="noStrike" cap="none" normalizeH="0" baseline="0">
                  <a:ln>
                    <a:noFill/>
                  </a:ln>
                  <a:solidFill>
                    <a:srgbClr val="D0A627"/>
                  </a:solidFill>
                  <a:effectLst/>
                  <a:latin typeface="Times New Roman" panose="02020603050405020304" charset="0"/>
                  <a:cs typeface="Times New Roman" panose="02020603050405020304" charset="0"/>
                </a:rPr>
                <a:t>Conclusion </a:t>
              </a:r>
              <a:endParaRPr kumimoji="0" lang="en-US" altLang="en-US" sz="5000" b="0" i="0" u="none" strike="noStrike" cap="none" normalizeH="0" baseline="0">
                <a:ln>
                  <a:noFill/>
                </a:ln>
                <a:solidFill>
                  <a:srgbClr val="D0A627"/>
                </a:solidFill>
                <a:effectLst/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27843123" y="27147203"/>
            <a:ext cx="15519854" cy="5707868"/>
            <a:chOff x="40936" y="16693"/>
            <a:chExt cx="23835" cy="8766"/>
          </a:xfrm>
        </p:grpSpPr>
        <p:sp>
          <p:nvSpPr>
            <p:cNvPr id="95" name="Text Box 94"/>
            <p:cNvSpPr txBox="1"/>
            <p:nvPr/>
          </p:nvSpPr>
          <p:spPr>
            <a:xfrm>
              <a:off x="40936" y="18229"/>
              <a:ext cx="23660" cy="72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en-US" sz="3000" b="1">
                  <a:latin typeface="Times New Roman" panose="02020603050405020304" charset="0"/>
                  <a:cs typeface="Times New Roman" panose="02020603050405020304" charset="0"/>
                </a:rPr>
                <a:t>[1] </a:t>
              </a:r>
              <a:r>
                <a:rPr lang="en-US" altLang="en-US" sz="3000">
                  <a:latin typeface="Times New Roman" panose="02020603050405020304" charset="0"/>
                  <a:cs typeface="Times New Roman" panose="02020603050405020304" charset="0"/>
                </a:rPr>
                <a:t>L. D. L. Barker et al., “Scientific Challenges and Present Capabilities in Underwater Robotic Vehicle Design and Navigation for Oceanographic Exploration Under-ice,” Remote Sensing, vol. 12, no. 16, 2020.</a:t>
              </a:r>
              <a:endParaRPr lang="en-US" altLang="en-US" sz="3000">
                <a:latin typeface="Times New Roman" panose="02020603050405020304" charset="0"/>
                <a:cs typeface="Times New Roman" panose="02020603050405020304" charset="0"/>
              </a:endParaRPr>
            </a:p>
            <a:p>
              <a:r>
                <a:rPr lang="en-US" altLang="en-US" sz="3000" b="1">
                  <a:latin typeface="Times New Roman" panose="02020603050405020304" charset="0"/>
                  <a:cs typeface="Times New Roman" panose="02020603050405020304" charset="0"/>
                </a:rPr>
                <a:t>[2]</a:t>
              </a:r>
              <a:r>
                <a:rPr lang="en-US" altLang="en-US" sz="3000">
                  <a:latin typeface="Times New Roman" panose="02020603050405020304" charset="0"/>
                  <a:cs typeface="Times New Roman" panose="02020603050405020304" charset="0"/>
                </a:rPr>
                <a:t> A. Spears et al., “Under Ice in Antarctica: The Icefin Unmanned Underwater Vehicle Development and Deployment,” IEEE Robotics Automation Magazine, vol. 23, no. 4, pp. 30–41, 2016</a:t>
              </a:r>
              <a:endParaRPr lang="en-US" altLang="en-US" sz="3000">
                <a:latin typeface="Times New Roman" panose="02020603050405020304" charset="0"/>
                <a:cs typeface="Times New Roman" panose="02020603050405020304" charset="0"/>
              </a:endParaRPr>
            </a:p>
            <a:p>
              <a:r>
                <a:rPr lang="en-US" altLang="en-US" sz="3000" b="1">
                  <a:latin typeface="Times New Roman" panose="02020603050405020304" charset="0"/>
                  <a:cs typeface="Times New Roman" panose="02020603050405020304" charset="0"/>
                </a:rPr>
                <a:t>[3]</a:t>
              </a:r>
              <a:r>
                <a:rPr lang="en-US" altLang="en-US" sz="3000">
                  <a:latin typeface="Times New Roman" panose="02020603050405020304" charset="0"/>
                  <a:cs typeface="Times New Roman" panose="02020603050405020304" charset="0"/>
                </a:rPr>
                <a:t> F. Tschopp et al., “VersaVIS-An Open Versatile Multi-Camera Visual-Inertial Sensor Suite,” Sensors, vol. 20, p. 1439, 2020.</a:t>
              </a:r>
              <a:endParaRPr lang="en-US" altLang="en-US" sz="3000">
                <a:latin typeface="Times New Roman" panose="02020603050405020304" charset="0"/>
                <a:cs typeface="Times New Roman" panose="02020603050405020304" charset="0"/>
              </a:endParaRPr>
            </a:p>
            <a:p>
              <a:r>
                <a:rPr lang="en-US" altLang="en-US" sz="3000" b="1">
                  <a:latin typeface="Times New Roman" panose="02020603050405020304" charset="0"/>
                  <a:cs typeface="Times New Roman" panose="02020603050405020304" charset="0"/>
                </a:rPr>
                <a:t>[4]</a:t>
              </a:r>
              <a:r>
                <a:rPr lang="en-US" altLang="en-US" sz="3000">
                  <a:latin typeface="Times New Roman" panose="02020603050405020304" charset="0"/>
                  <a:cs typeface="Times New Roman" panose="02020603050405020304" charset="0"/>
                </a:rPr>
                <a:t> L. Paull et al., “AUV Navigation and Localization: A Review,” IEEE Journal of Oceanic Engineering, vol. 39, no. 1, pp. 131–149, 2014.</a:t>
              </a:r>
              <a:endParaRPr lang="en-US" altLang="en-US" sz="3000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40936" y="16693"/>
              <a:ext cx="23835" cy="1402"/>
            </a:xfrm>
            <a:prstGeom prst="rect">
              <a:avLst/>
            </a:prstGeom>
            <a:solidFill>
              <a:srgbClr val="002147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3763" tIns="46881" rIns="93763" bIns="46881" numCol="1" anchor="t" anchorCtr="0" compatLnSpc="1"/>
            <a:lstStyle/>
            <a:p>
              <a:pPr marL="0" marR="0" indent="0" algn="ctr" defTabSz="134937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en-US" altLang="en-US" sz="5125" b="0" i="0" u="none" strike="noStrike" cap="none" normalizeH="0" baseline="0">
                  <a:ln>
                    <a:noFill/>
                  </a:ln>
                  <a:solidFill>
                    <a:srgbClr val="D0A627"/>
                  </a:solidFill>
                  <a:effectLst/>
                  <a:latin typeface="Times New Roman" panose="02020603050405020304" charset="0"/>
                  <a:cs typeface="Times New Roman" panose="02020603050405020304" charset="0"/>
                </a:rPr>
                <a:t>Reference</a:t>
              </a:r>
              <a:endParaRPr kumimoji="0" lang="en-US" altLang="en-US" sz="5125" b="0" i="0" u="none" strike="noStrike" cap="none" normalizeH="0" baseline="0">
                <a:ln>
                  <a:noFill/>
                </a:ln>
                <a:solidFill>
                  <a:srgbClr val="D0A627"/>
                </a:solidFill>
                <a:effectLst/>
                <a:latin typeface="Times New Roman" panose="02020603050405020304" charset="0"/>
                <a:cs typeface="Times New Roman" panose="02020603050405020304" charset="0"/>
              </a:endParaRPr>
            </a:p>
            <a:p>
              <a:pPr marL="0" marR="0" indent="0" algn="ctr" defTabSz="134937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en-US" altLang="en-US" sz="5125" b="0" i="0" u="none" strike="noStrike" cap="none" normalizeH="0" baseline="0">
                <a:ln>
                  <a:noFill/>
                </a:ln>
                <a:solidFill>
                  <a:srgbClr val="D0A627"/>
                </a:solidFill>
                <a:effectLst/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</p:grpSp>
      <p:sp>
        <p:nvSpPr>
          <p:cNvPr id="43" name="Text Box 42"/>
          <p:cNvSpPr txBox="1"/>
          <p:nvPr/>
        </p:nvSpPr>
        <p:spPr>
          <a:xfrm>
            <a:off x="20865289" y="29686432"/>
            <a:ext cx="4208299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3000">
                <a:latin typeface="Times New Roman" panose="02020603050405020304" charset="0"/>
                <a:cs typeface="Times New Roman" panose="02020603050405020304" charset="0"/>
              </a:rPr>
              <a:t>Fig. 6. Field Operation</a:t>
            </a:r>
            <a:endParaRPr lang="en-US" altLang="en-US" sz="3000">
              <a:latin typeface="Times New Roman" panose="02020603050405020304" charset="0"/>
              <a:cs typeface="Times New Roman" panose="02020603050405020304" charset="0"/>
            </a:endParaRPr>
          </a:p>
        </p:txBody>
      </p:sp>
      <p:grpSp>
        <p:nvGrpSpPr>
          <p:cNvPr id="74" name="Group 73"/>
          <p:cNvGrpSpPr/>
          <p:nvPr/>
        </p:nvGrpSpPr>
        <p:grpSpPr>
          <a:xfrm>
            <a:off x="13088266" y="17617439"/>
            <a:ext cx="14193488" cy="6779639"/>
            <a:chOff x="20392" y="25584"/>
            <a:chExt cx="21798" cy="10412"/>
          </a:xfrm>
        </p:grpSpPr>
        <p:sp>
          <p:nvSpPr>
            <p:cNvPr id="27" name="Rectangle 26"/>
            <p:cNvSpPr/>
            <p:nvPr/>
          </p:nvSpPr>
          <p:spPr>
            <a:xfrm>
              <a:off x="20650" y="25584"/>
              <a:ext cx="21540" cy="1402"/>
            </a:xfrm>
            <a:prstGeom prst="rect">
              <a:avLst/>
            </a:prstGeom>
            <a:solidFill>
              <a:srgbClr val="002147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3763" tIns="46881" rIns="93763" bIns="46881" numCol="1" anchor="t" anchorCtr="0" compatLnSpc="1"/>
            <a:lstStyle/>
            <a:p>
              <a:pPr marL="0" marR="0" indent="0" algn="ctr" defTabSz="134937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en-US" altLang="en-US" sz="5000" b="0" i="0" u="none" strike="noStrike" cap="none" normalizeH="0" baseline="0">
                  <a:ln>
                    <a:noFill/>
                  </a:ln>
                  <a:solidFill>
                    <a:srgbClr val="D0A627"/>
                  </a:solidFill>
                  <a:effectLst/>
                  <a:latin typeface="Times New Roman" panose="02020603050405020304" charset="0"/>
                  <a:cs typeface="Times New Roman" panose="02020603050405020304" charset="0"/>
                </a:rPr>
                <a:t>Result</a:t>
              </a:r>
              <a:endParaRPr kumimoji="0" lang="en-US" altLang="en-US" sz="5125" b="0" i="0" u="none" strike="noStrike" cap="none" normalizeH="0" baseline="0">
                <a:ln>
                  <a:noFill/>
                </a:ln>
                <a:solidFill>
                  <a:srgbClr val="D0A627"/>
                </a:solidFill>
                <a:effectLst/>
                <a:latin typeface="Times New Roman" panose="02020603050405020304" charset="0"/>
                <a:cs typeface="Times New Roman" panose="02020603050405020304" charset="0"/>
              </a:endParaRPr>
            </a:p>
            <a:p>
              <a:pPr marL="0" marR="0" indent="0" algn="ctr" defTabSz="134937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en-US" altLang="en-US" sz="5125" b="0" i="0" u="none" strike="noStrike" cap="none" normalizeH="0" baseline="0">
                <a:ln>
                  <a:noFill/>
                </a:ln>
                <a:solidFill>
                  <a:srgbClr val="D0A627"/>
                </a:solidFill>
                <a:effectLst/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42" name="Text Box 41"/>
            <p:cNvSpPr txBox="1"/>
            <p:nvPr/>
          </p:nvSpPr>
          <p:spPr>
            <a:xfrm>
              <a:off x="20650" y="27319"/>
              <a:ext cx="8396" cy="10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en-US" sz="4000" b="1" dirty="0">
                  <a:latin typeface="Times New Roman" panose="02020603050405020304" charset="0"/>
                  <a:cs typeface="Times New Roman" panose="02020603050405020304" charset="0"/>
                </a:rPr>
                <a:t>A. Field Operation</a:t>
              </a:r>
              <a:endParaRPr lang="en-US" altLang="en-US" sz="4000" b="1" dirty="0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44" name="Text Box 43"/>
            <p:cNvSpPr txBox="1"/>
            <p:nvPr/>
          </p:nvSpPr>
          <p:spPr>
            <a:xfrm>
              <a:off x="20392" y="29237"/>
              <a:ext cx="8397" cy="67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14350" indent="-514350">
                <a:buFont typeface="+mj-lt"/>
                <a:buAutoNum type="alphaLcPeriod"/>
              </a:pPr>
              <a:r>
                <a:rPr lang="en-US" sz="3500" dirty="0">
                  <a:latin typeface="Times New Roman" panose="02020603050405020304" charset="0"/>
                  <a:cs typeface="Times New Roman" panose="02020603050405020304" charset="0"/>
                </a:rPr>
                <a:t>Ice surface pattern image from up-looking camera</a:t>
              </a:r>
              <a:endParaRPr lang="en-US" sz="3500" dirty="0">
                <a:latin typeface="Times New Roman" panose="02020603050405020304" charset="0"/>
                <a:cs typeface="Times New Roman" panose="02020603050405020304" charset="0"/>
              </a:endParaRPr>
            </a:p>
            <a:p>
              <a:pPr marL="514350" indent="-514350">
                <a:buFont typeface="+mj-lt"/>
                <a:buAutoNum type="alphaLcPeriod"/>
              </a:pPr>
              <a:r>
                <a:rPr lang="en-US" altLang="en-US" sz="3500" dirty="0">
                  <a:latin typeface="Times New Roman" panose="02020603050405020304" charset="0"/>
                  <a:cs typeface="Times New Roman" panose="02020603050405020304" charset="0"/>
                </a:rPr>
                <a:t>ROV deployment</a:t>
              </a:r>
              <a:endParaRPr lang="en-US" altLang="en-US" sz="3500" dirty="0">
                <a:latin typeface="Times New Roman" panose="02020603050405020304" charset="0"/>
                <a:cs typeface="Times New Roman" panose="02020603050405020304" charset="0"/>
              </a:endParaRPr>
            </a:p>
            <a:p>
              <a:pPr marL="514350" indent="-514350">
                <a:buFont typeface="+mj-lt"/>
                <a:buAutoNum type="alphaLcPeriod"/>
              </a:pPr>
              <a:r>
                <a:rPr lang="en-US" altLang="en-US" sz="3500" dirty="0">
                  <a:latin typeface="Times New Roman" panose="02020603050405020304" charset="0"/>
                  <a:cs typeface="Times New Roman" panose="02020603050405020304" charset="0"/>
                </a:rPr>
                <a:t> Ice keel image from forward-looking camera</a:t>
              </a:r>
              <a:endParaRPr lang="en-US" altLang="en-US" sz="3500" dirty="0">
                <a:latin typeface="Times New Roman" panose="02020603050405020304" charset="0"/>
                <a:cs typeface="Times New Roman" panose="02020603050405020304" charset="0"/>
              </a:endParaRPr>
            </a:p>
            <a:p>
              <a:pPr marL="514350" indent="-514350">
                <a:buFont typeface="+mj-lt"/>
                <a:buAutoNum type="alphaLcPeriod"/>
              </a:pPr>
              <a:r>
                <a:rPr lang="en-US" altLang="en-US" sz="3500" dirty="0">
                  <a:latin typeface="Times New Roman" panose="02020603050405020304" charset="0"/>
                  <a:cs typeface="Times New Roman" panose="02020603050405020304" charset="0"/>
                </a:rPr>
                <a:t>Online ROV trajectory</a:t>
              </a:r>
              <a:endParaRPr lang="en-US" altLang="en-US" sz="3500" dirty="0">
                <a:latin typeface="Times New Roman" panose="02020603050405020304" charset="0"/>
                <a:cs typeface="Times New Roman" panose="02020603050405020304" charset="0"/>
              </a:endParaRPr>
            </a:p>
            <a:p>
              <a:pPr marL="514350" indent="-514350">
                <a:buFont typeface="+mj-lt"/>
                <a:buAutoNum type="alphaLcPeriod"/>
              </a:pPr>
              <a:r>
                <a:rPr lang="en-US" altLang="en-US" sz="3500" dirty="0">
                  <a:latin typeface="Times New Roman" panose="02020603050405020304" charset="0"/>
                  <a:cs typeface="Times New Roman" panose="02020603050405020304" charset="0"/>
                </a:rPr>
                <a:t>Ice keel image from forward-looking sonar</a:t>
              </a:r>
              <a:endParaRPr lang="en-US" altLang="en-US" sz="3500" dirty="0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</p:grpSp>
      <p:grpSp>
        <p:nvGrpSpPr>
          <p:cNvPr id="76" name="Group 75"/>
          <p:cNvGrpSpPr/>
          <p:nvPr/>
        </p:nvGrpSpPr>
        <p:grpSpPr>
          <a:xfrm>
            <a:off x="13294003" y="4038918"/>
            <a:ext cx="14025494" cy="6950889"/>
            <a:chOff x="20650" y="6629"/>
            <a:chExt cx="21540" cy="10675"/>
          </a:xfrm>
        </p:grpSpPr>
        <p:sp>
          <p:nvSpPr>
            <p:cNvPr id="48" name="Rectangle 47"/>
            <p:cNvSpPr/>
            <p:nvPr/>
          </p:nvSpPr>
          <p:spPr>
            <a:xfrm>
              <a:off x="20650" y="6629"/>
              <a:ext cx="21540" cy="1402"/>
            </a:xfrm>
            <a:prstGeom prst="rect">
              <a:avLst/>
            </a:prstGeom>
            <a:solidFill>
              <a:srgbClr val="002147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3763" tIns="46881" rIns="93763" bIns="46881" numCol="1" anchor="t" anchorCtr="0" compatLnSpc="1"/>
            <a:lstStyle/>
            <a:p>
              <a:pPr marL="0" marR="0" indent="0" algn="ctr" defTabSz="134937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en-US" altLang="en-US" sz="5000" b="0" i="0" u="none" strike="noStrike" cap="none" normalizeH="0" baseline="0">
                  <a:ln>
                    <a:noFill/>
                  </a:ln>
                  <a:solidFill>
                    <a:srgbClr val="D0A627"/>
                  </a:solidFill>
                  <a:effectLst/>
                  <a:latin typeface="Times New Roman" panose="02020603050405020304" charset="0"/>
                  <a:cs typeface="Times New Roman" panose="02020603050405020304" charset="0"/>
                </a:rPr>
                <a:t>Navigation Solution</a:t>
              </a:r>
              <a:endParaRPr kumimoji="0" lang="en-US" altLang="en-US" sz="5125" b="0" i="0" u="none" strike="noStrike" cap="none" normalizeH="0" baseline="0">
                <a:ln>
                  <a:noFill/>
                </a:ln>
                <a:solidFill>
                  <a:srgbClr val="D0A627"/>
                </a:solidFill>
                <a:effectLst/>
                <a:latin typeface="Times New Roman" panose="02020603050405020304" charset="0"/>
                <a:cs typeface="Times New Roman" panose="02020603050405020304" charset="0"/>
              </a:endParaRPr>
            </a:p>
            <a:p>
              <a:pPr marL="0" marR="0" indent="0" algn="ctr" defTabSz="134937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en-US" altLang="en-US" sz="5125" b="0" i="0" u="none" strike="noStrike" cap="none" normalizeH="0" baseline="0">
                <a:ln>
                  <a:noFill/>
                </a:ln>
                <a:solidFill>
                  <a:srgbClr val="D0A627"/>
                </a:solidFill>
                <a:effectLst/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50" name="Text Box 49"/>
            <p:cNvSpPr txBox="1"/>
            <p:nvPr/>
          </p:nvSpPr>
          <p:spPr>
            <a:xfrm>
              <a:off x="20650" y="8144"/>
              <a:ext cx="12042" cy="10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en-US" sz="4000" b="1" dirty="0">
                  <a:latin typeface="Times New Roman" panose="02020603050405020304" charset="0"/>
                  <a:cs typeface="Times New Roman" panose="02020603050405020304" charset="0"/>
                </a:rPr>
                <a:t>A. Tightly-coupled Odometry</a:t>
              </a:r>
              <a:endParaRPr lang="en-US" altLang="en-US" sz="4000" b="1" dirty="0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57" name="Text Box 56"/>
            <p:cNvSpPr txBox="1"/>
            <p:nvPr/>
          </p:nvSpPr>
          <p:spPr>
            <a:xfrm>
              <a:off x="20650" y="16219"/>
              <a:ext cx="12042" cy="10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en-US" sz="4000" b="1" dirty="0">
                  <a:latin typeface="Times New Roman" panose="02020603050405020304" charset="0"/>
                  <a:cs typeface="Times New Roman" panose="02020603050405020304" charset="0"/>
                </a:rPr>
                <a:t>B. System Initialization</a:t>
              </a:r>
              <a:endParaRPr lang="en-US" altLang="en-US" sz="4000" b="1" dirty="0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</p:grpSp>
      <p:sp>
        <p:nvSpPr>
          <p:cNvPr id="60" name="Text Box 59"/>
          <p:cNvSpPr txBox="1"/>
          <p:nvPr/>
        </p:nvSpPr>
        <p:spPr>
          <a:xfrm>
            <a:off x="28275280" y="3905301"/>
            <a:ext cx="5466947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4000" b="1" dirty="0">
                <a:latin typeface="Times New Roman" panose="02020603050405020304" charset="0"/>
                <a:cs typeface="Times New Roman" panose="02020603050405020304" charset="0"/>
              </a:rPr>
              <a:t>B. Data Analysis</a:t>
            </a:r>
            <a:endParaRPr lang="en-US" altLang="en-US" sz="40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3" name="Text Box 62"/>
          <p:cNvSpPr txBox="1"/>
          <p:nvPr/>
        </p:nvSpPr>
        <p:spPr>
          <a:xfrm>
            <a:off x="28807410" y="13807440"/>
            <a:ext cx="737616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3000">
                <a:latin typeface="Times New Roman" panose="02020603050405020304" charset="0"/>
                <a:cs typeface="Times New Roman" panose="02020603050405020304" charset="0"/>
              </a:rPr>
              <a:t>Fig. 7. USBL fix with Estimation Trajectory. </a:t>
            </a:r>
            <a:endParaRPr lang="en-US" altLang="en-US" sz="30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5" name="Text Box 64"/>
          <p:cNvSpPr txBox="1"/>
          <p:nvPr/>
        </p:nvSpPr>
        <p:spPr>
          <a:xfrm>
            <a:off x="37342445" y="13782040"/>
            <a:ext cx="602107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3000" dirty="0">
                <a:latin typeface="Times New Roman" panose="02020603050405020304" charset="0"/>
                <a:cs typeface="Times New Roman" panose="02020603050405020304" charset="0"/>
              </a:rPr>
              <a:t>Fig. 8. Error between USBL fix and Estimation Trajectory</a:t>
            </a:r>
            <a:endParaRPr lang="en-US" altLang="en-US" sz="30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7" name="Text Box 66"/>
          <p:cNvSpPr txBox="1"/>
          <p:nvPr/>
        </p:nvSpPr>
        <p:spPr>
          <a:xfrm>
            <a:off x="31010470" y="8670653"/>
            <a:ext cx="2636454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3000">
                <a:latin typeface="Times New Roman" panose="02020603050405020304" charset="0"/>
                <a:cs typeface="Times New Roman" panose="02020603050405020304" charset="0"/>
              </a:rPr>
              <a:t>(a) our method</a:t>
            </a:r>
            <a:endParaRPr lang="en-US" altLang="en-US" sz="30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8" name="Text Box 67"/>
          <p:cNvSpPr txBox="1"/>
          <p:nvPr/>
        </p:nvSpPr>
        <p:spPr>
          <a:xfrm>
            <a:off x="31047055" y="13254355"/>
            <a:ext cx="381825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3000">
                <a:latin typeface="Times New Roman" panose="02020603050405020304" charset="0"/>
                <a:cs typeface="Times New Roman" panose="02020603050405020304" charset="0"/>
              </a:rPr>
              <a:t>(b) robot_localization</a:t>
            </a:r>
            <a:endParaRPr lang="en-US" altLang="en-US" sz="30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72" name="Text Box 71"/>
          <p:cNvSpPr txBox="1"/>
          <p:nvPr/>
        </p:nvSpPr>
        <p:spPr>
          <a:xfrm>
            <a:off x="38962934" y="8599164"/>
            <a:ext cx="2636454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3000">
                <a:latin typeface="Times New Roman" panose="02020603050405020304" charset="0"/>
                <a:cs typeface="Times New Roman" panose="02020603050405020304" charset="0"/>
              </a:rPr>
              <a:t>(a) our method</a:t>
            </a:r>
            <a:endParaRPr lang="en-US" altLang="en-US" sz="30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73" name="Text Box 72"/>
          <p:cNvSpPr txBox="1"/>
          <p:nvPr/>
        </p:nvSpPr>
        <p:spPr>
          <a:xfrm>
            <a:off x="38921690" y="13223875"/>
            <a:ext cx="393573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3000">
                <a:latin typeface="Times New Roman" panose="02020603050405020304" charset="0"/>
                <a:cs typeface="Times New Roman" panose="02020603050405020304" charset="0"/>
              </a:rPr>
              <a:t>(b) robot_localization</a:t>
            </a:r>
            <a:endParaRPr lang="en-US" altLang="en-US" sz="3000">
              <a:latin typeface="Times New Roman" panose="02020603050405020304" charset="0"/>
              <a:cs typeface="Times New Roman" panose="02020603050405020304" charset="0"/>
            </a:endParaRPr>
          </a:p>
        </p:txBody>
      </p:sp>
      <p:grpSp>
        <p:nvGrpSpPr>
          <p:cNvPr id="51" name="Group 50"/>
          <p:cNvGrpSpPr/>
          <p:nvPr/>
        </p:nvGrpSpPr>
        <p:grpSpPr>
          <a:xfrm>
            <a:off x="27843480" y="21771610"/>
            <a:ext cx="15382240" cy="5333365"/>
            <a:chOff x="43848" y="34851"/>
            <a:chExt cx="24224" cy="8399"/>
          </a:xfrm>
        </p:grpSpPr>
        <p:grpSp>
          <p:nvGrpSpPr>
            <p:cNvPr id="14" name="Group 13"/>
            <p:cNvGrpSpPr/>
            <p:nvPr/>
          </p:nvGrpSpPr>
          <p:grpSpPr>
            <a:xfrm>
              <a:off x="44391" y="39702"/>
              <a:ext cx="23019" cy="3548"/>
              <a:chOff x="44736" y="48178"/>
              <a:chExt cx="23019" cy="3548"/>
            </a:xfrm>
          </p:grpSpPr>
          <p:pic>
            <p:nvPicPr>
              <p:cNvPr id="6" name="Picture 5" descr="URIGSO_logo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3346" y="48287"/>
                <a:ext cx="4409" cy="3054"/>
              </a:xfrm>
              <a:prstGeom prst="rect">
                <a:avLst/>
              </a:prstGeom>
            </p:spPr>
          </p:pic>
          <p:pic>
            <p:nvPicPr>
              <p:cNvPr id="101" name="Picture 2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667" y="48754"/>
                <a:ext cx="6469" cy="25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2" name="Picture 101" descr="NSF_logo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4736" y="48178"/>
                <a:ext cx="3528" cy="3548"/>
              </a:xfrm>
              <a:prstGeom prst="rect">
                <a:avLst/>
              </a:prstGeom>
            </p:spPr>
          </p:pic>
          <p:pic>
            <p:nvPicPr>
              <p:cNvPr id="103" name="Picture 102" descr="logo-blue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5966" y="48993"/>
                <a:ext cx="6490" cy="1843"/>
              </a:xfrm>
              <a:prstGeom prst="rect">
                <a:avLst/>
              </a:prstGeom>
            </p:spPr>
          </p:pic>
        </p:grpSp>
        <p:grpSp>
          <p:nvGrpSpPr>
            <p:cNvPr id="41" name="Group 40"/>
            <p:cNvGrpSpPr/>
            <p:nvPr/>
          </p:nvGrpSpPr>
          <p:grpSpPr>
            <a:xfrm>
              <a:off x="43848" y="34851"/>
              <a:ext cx="24224" cy="4974"/>
              <a:chOff x="44062" y="40862"/>
              <a:chExt cx="24224" cy="4974"/>
            </a:xfrm>
          </p:grpSpPr>
          <p:sp>
            <p:nvSpPr>
              <p:cNvPr id="25" name="Text Box 24"/>
              <p:cNvSpPr txBox="1"/>
              <p:nvPr/>
            </p:nvSpPr>
            <p:spPr>
              <a:xfrm>
                <a:off x="44063" y="42300"/>
                <a:ext cx="22699" cy="35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en-US" sz="3500">
                    <a:latin typeface="Times New Roman" panose="02020603050405020304" charset="0"/>
                    <a:cs typeface="Times New Roman" panose="02020603050405020304" charset="0"/>
                  </a:rPr>
                  <a:t>This work is supported by NSF under the award #1945924 and the Graduate School of Oceanography, University of Rhode Island.  We also thank UIC Science LLC for the logistic support and ONR for the grant to participate this conference.</a:t>
                </a:r>
                <a:endParaRPr lang="en-US" altLang="en-US" sz="3500">
                  <a:latin typeface="Times New Roman" panose="02020603050405020304" charset="0"/>
                  <a:cs typeface="Times New Roman" panose="02020603050405020304" charset="0"/>
                </a:endParaRPr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44062" y="40862"/>
                <a:ext cx="24225" cy="1438"/>
              </a:xfrm>
              <a:prstGeom prst="rect">
                <a:avLst/>
              </a:prstGeom>
              <a:solidFill>
                <a:srgbClr val="002147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vert="horz" wrap="square" lIns="93763" tIns="46881" rIns="93763" bIns="46881" numCol="1" anchor="t" anchorCtr="0" compatLnSpc="1"/>
              <a:lstStyle/>
              <a:p>
                <a:pPr marL="0" marR="0" indent="0" algn="ctr" defTabSz="1349375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lang="en-US" altLang="en-US" sz="5000">
                    <a:ln>
                      <a:noFill/>
                    </a:ln>
                    <a:solidFill>
                      <a:srgbClr val="D0A627"/>
                    </a:solidFill>
                    <a:effectLst/>
                    <a:latin typeface="Times New Roman" panose="02020603050405020304" charset="0"/>
                    <a:cs typeface="Times New Roman" panose="02020603050405020304" charset="0"/>
                    <a:sym typeface="+mn-ea"/>
                  </a:rPr>
                  <a:t>Acknowledgments</a:t>
                </a:r>
                <a:endParaRPr kumimoji="0" lang="en-US" altLang="en-US" sz="5125" b="0" i="0" u="none" strike="noStrike" cap="none" normalizeH="0" baseline="0">
                  <a:ln>
                    <a:noFill/>
                  </a:ln>
                  <a:solidFill>
                    <a:srgbClr val="D0A627"/>
                  </a:solidFill>
                  <a:effectLst/>
                  <a:latin typeface="Times New Roman" panose="02020603050405020304" charset="0"/>
                  <a:cs typeface="Times New Roman" panose="02020603050405020304" charset="0"/>
                </a:endParaRPr>
              </a:p>
              <a:p>
                <a:pPr marL="0" marR="0" indent="0" algn="ctr" defTabSz="1349375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kumimoji="0" lang="en-US" altLang="en-US" sz="5125" b="0" i="0" u="none" strike="noStrike" cap="none" normalizeH="0" baseline="0">
                  <a:ln>
                    <a:noFill/>
                  </a:ln>
                  <a:solidFill>
                    <a:srgbClr val="D0A627"/>
                  </a:solidFill>
                  <a:effectLst/>
                  <a:latin typeface="Times New Roman" panose="02020603050405020304" charset="0"/>
                  <a:cs typeface="Times New Roman" panose="02020603050405020304" charset="0"/>
                </a:endParaRPr>
              </a:p>
            </p:txBody>
          </p:sp>
        </p:grpSp>
      </p:grpSp>
      <p:pic>
        <p:nvPicPr>
          <p:cNvPr id="69" name="Picture 68" descr="field_operation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349595" y="19289395"/>
            <a:ext cx="8860155" cy="10058400"/>
          </a:xfrm>
          <a:prstGeom prst="rect">
            <a:avLst/>
          </a:prstGeom>
        </p:spPr>
      </p:pic>
      <p:pic>
        <p:nvPicPr>
          <p:cNvPr id="84" name="Picture 83" descr="system_init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496970" y="11267051"/>
            <a:ext cx="9588073" cy="6027245"/>
          </a:xfrm>
          <a:prstGeom prst="rect">
            <a:avLst/>
          </a:prstGeom>
        </p:spPr>
      </p:pic>
      <p:sp>
        <p:nvSpPr>
          <p:cNvPr id="7" name="Text Box 6"/>
          <p:cNvSpPr txBox="1"/>
          <p:nvPr/>
        </p:nvSpPr>
        <p:spPr>
          <a:xfrm>
            <a:off x="15248856" y="15126856"/>
            <a:ext cx="4725953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3000" dirty="0">
                <a:latin typeface="Times New Roman" panose="02020603050405020304" charset="0"/>
                <a:cs typeface="Times New Roman" panose="02020603050405020304" charset="0"/>
              </a:rPr>
              <a:t>Fig. 5. Initialization Diagram</a:t>
            </a:r>
            <a:endParaRPr lang="en-US" altLang="en-US" sz="30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9" name="Text Box 8"/>
          <p:cNvSpPr txBox="1"/>
          <p:nvPr/>
        </p:nvSpPr>
        <p:spPr>
          <a:xfrm>
            <a:off x="15260963" y="9614023"/>
            <a:ext cx="4725953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3000" dirty="0">
                <a:latin typeface="Times New Roman" panose="02020603050405020304" charset="0"/>
                <a:cs typeface="Times New Roman" panose="02020603050405020304" charset="0"/>
              </a:rPr>
              <a:t>Fig. 4. EKF </a:t>
            </a:r>
            <a:r>
              <a:rPr lang="en-US" altLang="en-US" sz="3000" dirty="0" err="1">
                <a:latin typeface="Times New Roman" panose="02020603050405020304" charset="0"/>
                <a:cs typeface="Times New Roman" panose="02020603050405020304" charset="0"/>
              </a:rPr>
              <a:t>Digram</a:t>
            </a:r>
            <a:endParaRPr lang="en-US" altLang="en-US" sz="30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30" name="Picture 29" descr="msckf_corr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8275280" y="4737100"/>
            <a:ext cx="7119620" cy="4068445"/>
          </a:xfrm>
          <a:prstGeom prst="rect">
            <a:avLst/>
          </a:prstGeom>
        </p:spPr>
      </p:pic>
      <p:pic>
        <p:nvPicPr>
          <p:cNvPr id="31" name="Picture 30" descr="rl_corr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8275280" y="9288145"/>
            <a:ext cx="7119620" cy="4068445"/>
          </a:xfrm>
          <a:prstGeom prst="rect">
            <a:avLst/>
          </a:prstGeom>
        </p:spPr>
      </p:pic>
      <p:pic>
        <p:nvPicPr>
          <p:cNvPr id="32" name="Picture 31" descr="msckf_drift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6425505" y="4491990"/>
            <a:ext cx="6955155" cy="3974465"/>
          </a:xfrm>
          <a:prstGeom prst="rect">
            <a:avLst/>
          </a:prstGeom>
        </p:spPr>
      </p:pic>
      <p:pic>
        <p:nvPicPr>
          <p:cNvPr id="33" name="Picture 32" descr="rl_drift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6420425" y="9091295"/>
            <a:ext cx="6964680" cy="3980815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27843480" y="19095085"/>
            <a:ext cx="15542260" cy="2604135"/>
            <a:chOff x="43848" y="30636"/>
            <a:chExt cx="24476" cy="4101"/>
          </a:xfrm>
        </p:grpSpPr>
        <p:sp>
          <p:nvSpPr>
            <p:cNvPr id="8" name="Text Box 7"/>
            <p:cNvSpPr txBox="1"/>
            <p:nvPr/>
          </p:nvSpPr>
          <p:spPr>
            <a:xfrm>
              <a:off x="43883" y="32049"/>
              <a:ext cx="24225" cy="26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14350" indent="-514350">
                <a:buFont typeface="Arial" panose="020B0604020202020204" pitchFamily="34" charset="0"/>
                <a:buAutoNum type="arabicPeriod"/>
              </a:pPr>
              <a:r>
                <a:rPr lang="en-US" altLang="en-US" sz="3500" dirty="0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Performance online extrinsic calibration</a:t>
              </a:r>
              <a:endParaRPr lang="en-US" altLang="en-US" sz="3500" dirty="0">
                <a:latin typeface="Times New Roman" panose="02020603050405020304" charset="0"/>
                <a:cs typeface="Times New Roman" panose="02020603050405020304" charset="0"/>
                <a:sym typeface="+mn-ea"/>
              </a:endParaRPr>
            </a:p>
            <a:p>
              <a:pPr marL="571500" indent="-571500">
                <a:buFont typeface="Arial" panose="020B0604020202020204" pitchFamily="34" charset="0"/>
                <a:buAutoNum type="arabicPeriod"/>
              </a:pPr>
              <a:r>
                <a:rPr lang="en-US" altLang="en-US" sz="3500" dirty="0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Fuse with camera image</a:t>
              </a:r>
              <a:endParaRPr lang="en-US" altLang="en-US" sz="3500" dirty="0">
                <a:latin typeface="Times New Roman" panose="02020603050405020304" charset="0"/>
                <a:cs typeface="Times New Roman" panose="02020603050405020304" charset="0"/>
              </a:endParaRPr>
            </a:p>
            <a:p>
              <a:pPr marL="571500" indent="-571500">
                <a:buFont typeface="Arial" panose="020B0604020202020204" pitchFamily="34" charset="0"/>
                <a:buAutoNum type="arabicPeriod"/>
              </a:pPr>
              <a:r>
                <a:rPr lang="en-US" altLang="en-US" sz="3500" dirty="0">
                  <a:latin typeface="Times New Roman" panose="02020603050405020304" charset="0"/>
                  <a:cs typeface="Times New Roman" panose="02020603050405020304" charset="0"/>
                </a:rPr>
                <a:t>Fuse with sonar image</a:t>
              </a:r>
              <a:endParaRPr lang="en-US" altLang="en-US" sz="3500" dirty="0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3848" y="30636"/>
              <a:ext cx="24476" cy="1438"/>
            </a:xfrm>
            <a:prstGeom prst="rect">
              <a:avLst/>
            </a:prstGeom>
            <a:solidFill>
              <a:srgbClr val="002147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3763" tIns="46881" rIns="93763" bIns="46881" numCol="1" anchor="t" anchorCtr="0" compatLnSpc="1"/>
            <a:lstStyle/>
            <a:p>
              <a:pPr marL="0" marR="0" indent="0" algn="ctr" defTabSz="134937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en-US" altLang="en-US" sz="5000" b="0" i="0" u="none" strike="noStrike" cap="none" normalizeH="0" baseline="0">
                  <a:ln>
                    <a:noFill/>
                  </a:ln>
                  <a:solidFill>
                    <a:srgbClr val="D0A627"/>
                  </a:solidFill>
                  <a:effectLst/>
                  <a:latin typeface="Times New Roman" panose="02020603050405020304" charset="0"/>
                  <a:cs typeface="Times New Roman" panose="02020603050405020304" charset="0"/>
                </a:rPr>
                <a:t>Future Work</a:t>
              </a:r>
              <a:endParaRPr kumimoji="0" lang="en-US" altLang="en-US" sz="5000" b="0" i="0" u="none" strike="noStrike" cap="none" normalizeH="0" baseline="0">
                <a:ln>
                  <a:noFill/>
                </a:ln>
                <a:solidFill>
                  <a:srgbClr val="D0A627"/>
                </a:solidFill>
                <a:effectLst/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</p:grpSp>
      <p:cxnSp>
        <p:nvCxnSpPr>
          <p:cNvPr id="39" name="Straight Connector 38"/>
          <p:cNvCxnSpPr/>
          <p:nvPr/>
        </p:nvCxnSpPr>
        <p:spPr bwMode="auto">
          <a:xfrm>
            <a:off x="17258626" y="25222957"/>
            <a:ext cx="0" cy="2775767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0" name="Straight Connector 39"/>
          <p:cNvCxnSpPr/>
          <p:nvPr/>
        </p:nvCxnSpPr>
        <p:spPr bwMode="auto">
          <a:xfrm flipH="1">
            <a:off x="16181361" y="25946486"/>
            <a:ext cx="1077265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2" name="Straight Connector 51"/>
          <p:cNvCxnSpPr/>
          <p:nvPr/>
        </p:nvCxnSpPr>
        <p:spPr bwMode="auto">
          <a:xfrm flipH="1">
            <a:off x="16181361" y="26891815"/>
            <a:ext cx="1077264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4" name="Straight Connector 53"/>
          <p:cNvCxnSpPr/>
          <p:nvPr/>
        </p:nvCxnSpPr>
        <p:spPr bwMode="auto">
          <a:xfrm flipH="1">
            <a:off x="17258625" y="27179847"/>
            <a:ext cx="1010968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8" name="TextBox 57"/>
          <p:cNvSpPr txBox="1"/>
          <p:nvPr/>
        </p:nvSpPr>
        <p:spPr>
          <a:xfrm>
            <a:off x="16442752" y="25128717"/>
            <a:ext cx="10772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a</a:t>
            </a:r>
            <a:endParaRPr lang="en-US" sz="5400" dirty="0"/>
          </a:p>
        </p:txBody>
      </p:sp>
      <p:sp>
        <p:nvSpPr>
          <p:cNvPr id="77" name="TextBox 76"/>
          <p:cNvSpPr txBox="1"/>
          <p:nvPr/>
        </p:nvSpPr>
        <p:spPr>
          <a:xfrm>
            <a:off x="16436672" y="26027719"/>
            <a:ext cx="10772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b</a:t>
            </a:r>
            <a:endParaRPr lang="en-US" sz="5400" dirty="0"/>
          </a:p>
        </p:txBody>
      </p:sp>
      <p:sp>
        <p:nvSpPr>
          <p:cNvPr id="78" name="TextBox 77"/>
          <p:cNvSpPr txBox="1"/>
          <p:nvPr/>
        </p:nvSpPr>
        <p:spPr>
          <a:xfrm>
            <a:off x="16398391" y="27122327"/>
            <a:ext cx="10772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c</a:t>
            </a:r>
            <a:endParaRPr lang="en-US" sz="5400" dirty="0"/>
          </a:p>
        </p:txBody>
      </p:sp>
      <p:sp>
        <p:nvSpPr>
          <p:cNvPr id="79" name="TextBox 78"/>
          <p:cNvSpPr txBox="1"/>
          <p:nvPr/>
        </p:nvSpPr>
        <p:spPr>
          <a:xfrm>
            <a:off x="17478601" y="25862788"/>
            <a:ext cx="10772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d</a:t>
            </a:r>
            <a:endParaRPr lang="en-US" sz="5400" dirty="0"/>
          </a:p>
        </p:txBody>
      </p:sp>
      <p:sp>
        <p:nvSpPr>
          <p:cNvPr id="81" name="TextBox 80"/>
          <p:cNvSpPr txBox="1"/>
          <p:nvPr/>
        </p:nvSpPr>
        <p:spPr>
          <a:xfrm>
            <a:off x="17440320" y="27122327"/>
            <a:ext cx="10772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e</a:t>
            </a:r>
            <a:endParaRPr lang="en-US" sz="5400" dirty="0"/>
          </a:p>
        </p:txBody>
      </p:sp>
      <p:pic>
        <p:nvPicPr>
          <p:cNvPr id="56" name="Picture 55" descr="EKF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6530955" y="5090160"/>
            <a:ext cx="10772775" cy="564388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1_Modèle par défaut">
  <a:themeElements>
    <a:clrScheme name="1_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Modèle par défau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134937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fr-FR" sz="27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134937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fr-FR" sz="27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1_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odèle par défau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odèle par défau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odèle par défau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odèle par défau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odèle par défau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odèle par défau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odèle par défau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odèle par défau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odèle par défau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odèle par défau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odèle par défau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3246</Words>
  <Application>WPS Presentation</Application>
  <PresentationFormat>Custom</PresentationFormat>
  <Paragraphs>111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12" baseType="lpstr">
      <vt:lpstr>Arial</vt:lpstr>
      <vt:lpstr>SimSun</vt:lpstr>
      <vt:lpstr>Wingdings</vt:lpstr>
      <vt:lpstr>Century</vt:lpstr>
      <vt:lpstr>Times New Roman</vt:lpstr>
      <vt:lpstr>微软雅黑</vt:lpstr>
      <vt:lpstr>WenQuanYi Micro Hei</vt:lpstr>
      <vt:lpstr>Arial Unicode MS</vt:lpstr>
      <vt:lpstr>Gubbi</vt:lpstr>
      <vt:lpstr>Calibri</vt:lpstr>
      <vt:lpstr>1_Modèle par défaut</vt:lpstr>
      <vt:lpstr>PowerPoint 演示文稿</vt:lpstr>
    </vt:vector>
  </TitlesOfParts>
  <Company>DCNS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Samir OUELHA</dc:creator>
  <cp:lastModifiedBy>lin</cp:lastModifiedBy>
  <cp:revision>669</cp:revision>
  <dcterms:created xsi:type="dcterms:W3CDTF">2023-09-26T14:56:20Z</dcterms:created>
  <dcterms:modified xsi:type="dcterms:W3CDTF">2023-09-26T14:56:20Z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0x010100F9BFF62AAA8E134FBDCE7891F5D9D252</vt:lpwstr>
  </property>
  <property fmtid="{D5CDD505-2E9C-101B-9397-08002B2CF9AE}" pid="3" name="KSOProductBuildVer">
    <vt:lpwstr>1033-10.1.0.6757</vt:lpwstr>
  </property>
</Properties>
</file>